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12"/>
  </p:notesMasterIdLst>
  <p:sldIdLst>
    <p:sldId id="256" r:id="rId2"/>
    <p:sldId id="448" r:id="rId3"/>
    <p:sldId id="473" r:id="rId4"/>
    <p:sldId id="474" r:id="rId5"/>
    <p:sldId id="475" r:id="rId6"/>
    <p:sldId id="477" r:id="rId7"/>
    <p:sldId id="476" r:id="rId8"/>
    <p:sldId id="400" r:id="rId9"/>
    <p:sldId id="454" r:id="rId10"/>
    <p:sldId id="363" r:id="rId11"/>
  </p:sldIdLst>
  <p:sldSz cx="9144000" cy="6858000" type="screen4x3"/>
  <p:notesSz cx="6858000" cy="9144000"/>
  <p:custDataLst>
    <p:tags r:id="rId13"/>
  </p:custDataLst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DA1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27" autoAdjust="0"/>
    <p:restoredTop sz="94660"/>
  </p:normalViewPr>
  <p:slideViewPr>
    <p:cSldViewPr>
      <p:cViewPr varScale="1">
        <p:scale>
          <a:sx n="68" d="100"/>
          <a:sy n="68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 テキストの書式設定</a:t>
            </a:r>
          </a:p>
          <a:p>
            <a:pPr lvl="1"/>
            <a:r>
              <a:rPr lang="ja-JP" altLang="en-US" noProof="0" smtClean="0"/>
              <a:t>第 </a:t>
            </a:r>
            <a:r>
              <a:rPr lang="en-US" altLang="ja-JP" noProof="0" smtClean="0"/>
              <a:t>2 </a:t>
            </a:r>
            <a:r>
              <a:rPr lang="ja-JP" altLang="en-US" noProof="0" smtClean="0"/>
              <a:t>レベル</a:t>
            </a:r>
          </a:p>
          <a:p>
            <a:pPr lvl="2"/>
            <a:r>
              <a:rPr lang="ja-JP" altLang="en-US" noProof="0" smtClean="0"/>
              <a:t>第 </a:t>
            </a:r>
            <a:r>
              <a:rPr lang="en-US" altLang="ja-JP" noProof="0" smtClean="0"/>
              <a:t>3 </a:t>
            </a:r>
            <a:r>
              <a:rPr lang="ja-JP" altLang="en-US" noProof="0" smtClean="0"/>
              <a:t>レベル</a:t>
            </a:r>
          </a:p>
          <a:p>
            <a:pPr lvl="3"/>
            <a:r>
              <a:rPr lang="ja-JP" altLang="en-US" noProof="0" smtClean="0"/>
              <a:t>第 </a:t>
            </a:r>
            <a:r>
              <a:rPr lang="en-US" altLang="ja-JP" noProof="0" smtClean="0"/>
              <a:t>4 </a:t>
            </a:r>
            <a:r>
              <a:rPr lang="ja-JP" altLang="en-US" noProof="0" smtClean="0"/>
              <a:t>レベル</a:t>
            </a:r>
          </a:p>
          <a:p>
            <a:pPr lvl="4"/>
            <a:r>
              <a:rPr lang="ja-JP" altLang="en-US" noProof="0" smtClean="0"/>
              <a:t>第 </a:t>
            </a:r>
            <a:r>
              <a:rPr lang="en-US" altLang="ja-JP" noProof="0" smtClean="0"/>
              <a:t>5 </a:t>
            </a:r>
            <a:r>
              <a:rPr lang="ja-JP" altLang="en-US" noProof="0" smtClean="0"/>
              <a:t>レベル</a:t>
            </a:r>
          </a:p>
        </p:txBody>
      </p:sp>
      <p:sp>
        <p:nvSpPr>
          <p:cNvPr id="1741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741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3A286700-2C98-490F-9D65-145955DED64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01193508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7F0114-1038-4CBA-ABA4-0631974F46E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227C2FF2-2434-4E30-9411-5243835E0AA4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10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67B2FFB4-A889-4AD7-8A41-E1F93AF89108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FA79403B-1D0F-4ABE-B984-A85C6255F03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451FC87-4D5B-40F5-BB0D-CB36B753E72F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A91CF36F-554A-47B3-A801-DBEDB0E85D03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63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E67F0114-1038-4CBA-ABA4-0631974F46EA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55560F17-C5B8-44FF-B4B2-DB47661A8DB2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12FE450-F928-48AD-845B-4413E5B6CA57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8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843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明朝" pitchFamily="18" charset="-128"/>
              </a:defRPr>
            </a:lvl9pPr>
          </a:lstStyle>
          <a:p>
            <a:pPr eaLnBrk="1" hangingPunct="1">
              <a:spcBef>
                <a:spcPct val="0"/>
              </a:spcBef>
            </a:pPr>
            <a:fld id="{022343F2-C4E8-4706-8E93-3AC8AE4FF9E9}" type="slidenum">
              <a:rPr lang="en-US" altLang="ja-JP" smtClean="0">
                <a:ea typeface="ＭＳ Ｐゴシック" pitchFamily="50" charset="-128"/>
              </a:rPr>
              <a:pPr eaLnBrk="1" hangingPunct="1">
                <a:spcBef>
                  <a:spcPct val="0"/>
                </a:spcBef>
              </a:pPr>
              <a:t>9</a:t>
            </a:fld>
            <a:endParaRPr lang="en-US" altLang="ja-JP" smtClean="0">
              <a:ea typeface="ＭＳ Ｐゴシック" pitchFamily="50" charset="-128"/>
            </a:endParaRPr>
          </a:p>
        </p:txBody>
      </p:sp>
      <p:sp>
        <p:nvSpPr>
          <p:cNvPr id="1945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ja-JP" altLang="ja-JP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マスター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A1D22F5-FD06-433F-BB6F-1C68EDFE3C2E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09952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528F6FC-6387-4721-859F-3CFE758307E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423998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8592001-BD59-4278-A9DB-7B97BD565CA2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2506270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9F37FA-80A8-436D-BBB4-C6DDECC6D527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3169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CB7A69-5F20-47EA-97A9-FF543C95E8CD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5100683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80EAAEC-A6C4-4FDF-8B0A-7BEC9CA12EBF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2200707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42E44D-A696-47A3-AA9E-3785058A673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361713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1EE99-811D-4772-8B93-897EE17763C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1953732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7508E0-A704-4B71-9883-6366150947F0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5753989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6D0D5F-1F17-4C33-B2B4-A1018BF92A06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799743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520F142-85BE-49F3-9214-CD3237F0D745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06572267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B79E55FA-5CD9-4DF4-B964-C574830AEBC8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  <p:pic>
        <p:nvPicPr>
          <p:cNvPr id="1031" name="Picture 7" descr="kabu1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1013" y="6048375"/>
            <a:ext cx="407987" cy="620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2" name="Picture 8" descr="kabu2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45513" y="6146800"/>
            <a:ext cx="4492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3" name="Picture 9" descr="logo"/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81938" y="6640513"/>
            <a:ext cx="1189037" cy="122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4"/>
          <p:cNvSpPr>
            <a:spLocks noChangeArrowheads="1" noChangeShapeType="1" noTextEdit="1"/>
          </p:cNvSpPr>
          <p:nvPr/>
        </p:nvSpPr>
        <p:spPr bwMode="auto">
          <a:xfrm rot="5400000">
            <a:off x="1512093" y="2925007"/>
            <a:ext cx="6119813" cy="936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みすゞさがしの旅</a:t>
            </a:r>
          </a:p>
        </p:txBody>
      </p:sp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468313" y="5949950"/>
            <a:ext cx="712946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ja-JP" sz="1400"/>
              <a:t>Copyright (C) 2016 / </a:t>
            </a:r>
            <a:r>
              <a:rPr lang="ja-JP" altLang="en-US" sz="1400"/>
              <a:t>柏市教育委員会　 </a:t>
            </a:r>
            <a:r>
              <a:rPr lang="en-US" altLang="ja-JP" sz="1400"/>
              <a:t>All Rights Reserved.</a:t>
            </a:r>
            <a:br>
              <a:rPr lang="en-US" altLang="ja-JP" sz="1400"/>
            </a:br>
            <a:endParaRPr lang="en-US" altLang="ja-JP" sz="1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WordArt 2"/>
          <p:cNvSpPr>
            <a:spLocks noChangeArrowheads="1" noChangeShapeType="1" noTextEdit="1"/>
          </p:cNvSpPr>
          <p:nvPr/>
        </p:nvSpPr>
        <p:spPr bwMode="auto">
          <a:xfrm rot="5400000">
            <a:off x="3671888" y="1162050"/>
            <a:ext cx="1655762" cy="15827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編</a:t>
            </a:r>
          </a:p>
        </p:txBody>
      </p:sp>
      <p:sp>
        <p:nvSpPr>
          <p:cNvPr id="439299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2419" y="1737519"/>
            <a:ext cx="111601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へん</a:t>
            </a:r>
          </a:p>
        </p:txBody>
      </p:sp>
      <p:sp>
        <p:nvSpPr>
          <p:cNvPr id="3076" name="WordArt 4"/>
          <p:cNvSpPr>
            <a:spLocks noChangeArrowheads="1" noChangeShapeType="1" noTextEdit="1"/>
          </p:cNvSpPr>
          <p:nvPr/>
        </p:nvSpPr>
        <p:spPr bwMode="auto">
          <a:xfrm rot="5400000">
            <a:off x="3815556" y="4185444"/>
            <a:ext cx="1547813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集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WordArt 2"/>
          <p:cNvSpPr>
            <a:spLocks noChangeArrowheads="1" noChangeShapeType="1" noTextEdit="1"/>
          </p:cNvSpPr>
          <p:nvPr/>
        </p:nvSpPr>
        <p:spPr bwMode="auto">
          <a:xfrm rot="5400000">
            <a:off x="3779838" y="1143000"/>
            <a:ext cx="1655762" cy="16208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版</a:t>
            </a:r>
          </a:p>
        </p:txBody>
      </p:sp>
      <p:sp>
        <p:nvSpPr>
          <p:cNvPr id="439299" name="WordArt 3"/>
          <p:cNvSpPr>
            <a:spLocks noChangeArrowheads="1" noChangeShapeType="1" noTextEdit="1"/>
          </p:cNvSpPr>
          <p:nvPr/>
        </p:nvSpPr>
        <p:spPr bwMode="auto">
          <a:xfrm rot="5400000">
            <a:off x="5382419" y="1737519"/>
            <a:ext cx="1116012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はん</a:t>
            </a:r>
          </a:p>
        </p:txBody>
      </p:sp>
      <p:sp>
        <p:nvSpPr>
          <p:cNvPr id="4100" name="WordArt 4"/>
          <p:cNvSpPr>
            <a:spLocks noChangeArrowheads="1" noChangeShapeType="1" noTextEdit="1"/>
          </p:cNvSpPr>
          <p:nvPr/>
        </p:nvSpPr>
        <p:spPr bwMode="auto">
          <a:xfrm rot="5400000">
            <a:off x="3852069" y="4185444"/>
            <a:ext cx="1511300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画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9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392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929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WordArt 2"/>
          <p:cNvSpPr>
            <a:spLocks noChangeArrowheads="1" noChangeShapeType="1" noTextEdit="1"/>
          </p:cNvSpPr>
          <p:nvPr/>
        </p:nvSpPr>
        <p:spPr bwMode="auto">
          <a:xfrm rot="5400000">
            <a:off x="2407444" y="2066131"/>
            <a:ext cx="1295400" cy="14303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留</a:t>
            </a:r>
          </a:p>
        </p:txBody>
      </p:sp>
      <p:sp>
        <p:nvSpPr>
          <p:cNvPr id="455683" name="WordArt 3"/>
          <p:cNvSpPr>
            <a:spLocks noChangeArrowheads="1" noChangeShapeType="1" noTextEdit="1"/>
          </p:cNvSpPr>
          <p:nvPr/>
        </p:nvSpPr>
        <p:spPr bwMode="auto">
          <a:xfrm rot="5400000">
            <a:off x="3944937" y="2528888"/>
            <a:ext cx="79057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と</a:t>
            </a:r>
          </a:p>
        </p:txBody>
      </p:sp>
      <p:sp>
        <p:nvSpPr>
          <p:cNvPr id="5124" name="WordArt 4"/>
          <p:cNvSpPr>
            <a:spLocks noChangeArrowheads="1" noChangeShapeType="1" noTextEdit="1"/>
          </p:cNvSpPr>
          <p:nvPr/>
        </p:nvSpPr>
        <p:spPr bwMode="auto">
          <a:xfrm rot="5400000">
            <a:off x="3798094" y="2275682"/>
            <a:ext cx="4643437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ボタンを</a:t>
            </a:r>
          </a:p>
        </p:txBody>
      </p:sp>
      <p:sp>
        <p:nvSpPr>
          <p:cNvPr id="5125" name="WordArt 5"/>
          <p:cNvSpPr>
            <a:spLocks noChangeArrowheads="1" noChangeShapeType="1" noTextEdit="1"/>
          </p:cNvSpPr>
          <p:nvPr/>
        </p:nvSpPr>
        <p:spPr bwMode="auto">
          <a:xfrm rot="5400000">
            <a:off x="1939131" y="4425157"/>
            <a:ext cx="2230437" cy="10795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める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WordArt 2"/>
          <p:cNvSpPr>
            <a:spLocks noChangeArrowheads="1" noChangeShapeType="1" noTextEdit="1"/>
          </p:cNvSpPr>
          <p:nvPr/>
        </p:nvSpPr>
        <p:spPr bwMode="auto">
          <a:xfrm rot="5400000">
            <a:off x="2407444" y="2066131"/>
            <a:ext cx="1295400" cy="1430338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預</a:t>
            </a:r>
          </a:p>
        </p:txBody>
      </p:sp>
      <p:sp>
        <p:nvSpPr>
          <p:cNvPr id="455683" name="WordArt 3"/>
          <p:cNvSpPr>
            <a:spLocks noChangeArrowheads="1" noChangeShapeType="1" noTextEdit="1"/>
          </p:cNvSpPr>
          <p:nvPr/>
        </p:nvSpPr>
        <p:spPr bwMode="auto">
          <a:xfrm rot="5400000">
            <a:off x="3871912" y="2528888"/>
            <a:ext cx="9366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あず</a:t>
            </a:r>
          </a:p>
        </p:txBody>
      </p:sp>
      <p:sp>
        <p:nvSpPr>
          <p:cNvPr id="6148" name="WordArt 4"/>
          <p:cNvSpPr>
            <a:spLocks noChangeArrowheads="1" noChangeShapeType="1" noTextEdit="1"/>
          </p:cNvSpPr>
          <p:nvPr/>
        </p:nvSpPr>
        <p:spPr bwMode="auto">
          <a:xfrm rot="5400000">
            <a:off x="4148932" y="1924844"/>
            <a:ext cx="3941762" cy="122555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銀行に</a:t>
            </a:r>
          </a:p>
        </p:txBody>
      </p:sp>
      <p:sp>
        <p:nvSpPr>
          <p:cNvPr id="6149" name="WordArt 5"/>
          <p:cNvSpPr>
            <a:spLocks noChangeArrowheads="1" noChangeShapeType="1" noTextEdit="1"/>
          </p:cNvSpPr>
          <p:nvPr/>
        </p:nvSpPr>
        <p:spPr bwMode="auto">
          <a:xfrm rot="5400000">
            <a:off x="2070894" y="4382294"/>
            <a:ext cx="2230437" cy="10445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ける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5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5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568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22" descr="5g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549275"/>
            <a:ext cx="762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WordArt 4"/>
          <p:cNvSpPr>
            <a:spLocks noChangeArrowheads="1" noChangeShapeType="1" noTextEdit="1"/>
          </p:cNvSpPr>
          <p:nvPr/>
        </p:nvSpPr>
        <p:spPr bwMode="auto">
          <a:xfrm rot="5400000">
            <a:off x="1440011" y="3064384"/>
            <a:ext cx="6263978" cy="80196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r" fontAlgn="auto"/>
            <a:r>
              <a:rPr lang="ja-JP" altLang="en-US" sz="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特別な読み方の言葉</a:t>
            </a:r>
          </a:p>
        </p:txBody>
      </p:sp>
    </p:spTree>
    <p:extLst>
      <p:ext uri="{BB962C8B-B14F-4D97-AF65-F5344CB8AC3E}">
        <p14:creationId xmlns:p14="http://schemas.microsoft.com/office/powerpoint/2010/main" val="31461962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WordArt 2"/>
          <p:cNvSpPr>
            <a:spLocks noChangeArrowheads="1" noChangeShapeType="1" noTextEdit="1"/>
          </p:cNvSpPr>
          <p:nvPr/>
        </p:nvSpPr>
        <p:spPr bwMode="auto">
          <a:xfrm rot="5400000">
            <a:off x="3744119" y="800894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墓</a:t>
            </a:r>
          </a:p>
        </p:txBody>
      </p:sp>
      <p:sp>
        <p:nvSpPr>
          <p:cNvPr id="4413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328443" y="1377157"/>
            <a:ext cx="122396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はか</a:t>
            </a:r>
          </a:p>
        </p:txBody>
      </p:sp>
      <p:sp>
        <p:nvSpPr>
          <p:cNvPr id="7172" name="WordArt 4"/>
          <p:cNvSpPr>
            <a:spLocks noChangeArrowheads="1" noChangeShapeType="1" noTextEdit="1"/>
          </p:cNvSpPr>
          <p:nvPr/>
        </p:nvSpPr>
        <p:spPr bwMode="auto">
          <a:xfrm rot="5400000">
            <a:off x="2951957" y="3680619"/>
            <a:ext cx="3348037" cy="147637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参り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1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413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134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WordArt 2"/>
          <p:cNvSpPr>
            <a:spLocks noChangeArrowheads="1" noChangeShapeType="1" noTextEdit="1"/>
          </p:cNvSpPr>
          <p:nvPr/>
        </p:nvSpPr>
        <p:spPr bwMode="auto">
          <a:xfrm rot="5400000">
            <a:off x="3840956" y="4099719"/>
            <a:ext cx="1655763" cy="1584325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幹</a:t>
            </a:r>
          </a:p>
        </p:txBody>
      </p:sp>
      <p:sp>
        <p:nvSpPr>
          <p:cNvPr id="338947" name="WordArt 3"/>
          <p:cNvSpPr>
            <a:spLocks noChangeArrowheads="1" noChangeShapeType="1" noTextEdit="1"/>
          </p:cNvSpPr>
          <p:nvPr/>
        </p:nvSpPr>
        <p:spPr bwMode="auto">
          <a:xfrm rot="5400000">
            <a:off x="5430043" y="4675982"/>
            <a:ext cx="1154113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かん</a:t>
            </a:r>
          </a:p>
        </p:txBody>
      </p:sp>
      <p:sp>
        <p:nvSpPr>
          <p:cNvPr id="8196" name="WordArt 4"/>
          <p:cNvSpPr>
            <a:spLocks noChangeArrowheads="1" noChangeShapeType="1" noTextEdit="1"/>
          </p:cNvSpPr>
          <p:nvPr/>
        </p:nvSpPr>
        <p:spPr bwMode="auto">
          <a:xfrm rot="5400000">
            <a:off x="3901281" y="1178720"/>
            <a:ext cx="1476375" cy="14398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HGS教科書体"/>
                <a:ea typeface="HGS教科書体"/>
              </a:rPr>
              <a:t>根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9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389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894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WordArt 2"/>
          <p:cNvSpPr>
            <a:spLocks noChangeArrowheads="1" noChangeShapeType="1" noTextEdit="1"/>
          </p:cNvSpPr>
          <p:nvPr/>
        </p:nvSpPr>
        <p:spPr bwMode="auto">
          <a:xfrm rot="5400000">
            <a:off x="2082800" y="2638426"/>
            <a:ext cx="4897437" cy="15033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河 原</a:t>
            </a:r>
          </a:p>
        </p:txBody>
      </p:sp>
      <p:sp>
        <p:nvSpPr>
          <p:cNvPr id="451587" name="WordArt 3"/>
          <p:cNvSpPr>
            <a:spLocks noChangeArrowheads="1" noChangeShapeType="1" noTextEdit="1"/>
          </p:cNvSpPr>
          <p:nvPr/>
        </p:nvSpPr>
        <p:spPr bwMode="auto">
          <a:xfrm rot="5400000">
            <a:off x="5588794" y="1629569"/>
            <a:ext cx="865188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か</a:t>
            </a:r>
          </a:p>
        </p:txBody>
      </p:sp>
      <p:sp>
        <p:nvSpPr>
          <p:cNvPr id="5" name="WordArt 3"/>
          <p:cNvSpPr>
            <a:spLocks noChangeArrowheads="1" noChangeShapeType="1" noTextEdit="1"/>
          </p:cNvSpPr>
          <p:nvPr/>
        </p:nvSpPr>
        <p:spPr bwMode="auto">
          <a:xfrm rot="5400000">
            <a:off x="5400675" y="4652963"/>
            <a:ext cx="1152525" cy="431800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auto"/>
            <a:r>
              <a:rPr lang="ja-JP" altLang="en-US" sz="66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solidFill>
                  <a:srgbClr val="FF0000"/>
                </a:solidFill>
                <a:latin typeface="HGS教科書体"/>
                <a:ea typeface="HGS教科書体"/>
              </a:rPr>
              <a:t>わら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 advClick="0" advTm="2000"/>
    </mc:Choice>
    <mc:Fallback>
      <p:transition advClick="0" advTm="2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1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515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1587" grpId="0" animBg="1"/>
      <p:bldP spid="5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6bab3358d6ee23907f6fd0e44f9a4536b107657"/>
</p:tagLst>
</file>

<file path=ppt/theme/theme1.xml><?xml version="1.0" encoding="utf-8"?>
<a:theme xmlns:a="http://schemas.openxmlformats.org/drawingml/2006/main" name="かぶ２">
  <a:themeElements>
    <a:clrScheme name="かぶ２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かぶ２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かぶ２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かぶ２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かぶ２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​​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kabucha</Template>
  <TotalTime>779</TotalTime>
  <Words>54</Words>
  <Application>Microsoft Office PowerPoint</Application>
  <PresentationFormat>画面に合わせる (4:3)</PresentationFormat>
  <Paragraphs>36</Paragraphs>
  <Slides>10</Slides>
  <Notes>10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10</vt:i4>
      </vt:variant>
    </vt:vector>
  </HeadingPairs>
  <TitlesOfParts>
    <vt:vector size="11" baseType="lpstr">
      <vt:lpstr>かぶ２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5-ge-08</dc:title>
  <dc:creator>柏市教育研究所</dc:creator>
  <cp:lastModifiedBy>it04</cp:lastModifiedBy>
  <cp:revision>56</cp:revision>
  <dcterms:created xsi:type="dcterms:W3CDTF">2012-05-08T01:43:15Z</dcterms:created>
  <dcterms:modified xsi:type="dcterms:W3CDTF">2016-09-21T09:24:16Z</dcterms:modified>
</cp:coreProperties>
</file>