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sldIdLst>
    <p:sldId id="415" r:id="rId2"/>
    <p:sldId id="390" r:id="rId3"/>
    <p:sldId id="398" r:id="rId4"/>
    <p:sldId id="399" r:id="rId5"/>
    <p:sldId id="256" r:id="rId6"/>
    <p:sldId id="344" r:id="rId7"/>
    <p:sldId id="400" r:id="rId8"/>
    <p:sldId id="401" r:id="rId9"/>
    <p:sldId id="391" r:id="rId10"/>
    <p:sldId id="397" r:id="rId11"/>
    <p:sldId id="402" r:id="rId12"/>
    <p:sldId id="403" r:id="rId13"/>
    <p:sldId id="404" r:id="rId14"/>
    <p:sldId id="405" r:id="rId15"/>
    <p:sldId id="406" r:id="rId16"/>
    <p:sldId id="407" r:id="rId17"/>
    <p:sldId id="408" r:id="rId18"/>
    <p:sldId id="409" r:id="rId19"/>
    <p:sldId id="410" r:id="rId20"/>
    <p:sldId id="411" r:id="rId21"/>
    <p:sldId id="412" r:id="rId22"/>
    <p:sldId id="413" r:id="rId23"/>
    <p:sldId id="414" r:id="rId24"/>
    <p:sldId id="363" r:id="rId25"/>
  </p:sldIdLst>
  <p:sldSz cx="9144000" cy="6858000" type="screen4x3"/>
  <p:notesSz cx="6858000" cy="9144000"/>
  <p:custDataLst>
    <p:tags r:id="rId2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D0EE0F-EABE-4BC1-AB29-1E425AC2FF2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9257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F131B19-7D68-4F3A-BA80-8F8EDC08919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7C25FD2-F937-42FE-9314-F4FD7CD9121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2825F98-7054-46A2-97F7-E1032CCFB00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41464CF-1BCC-4B74-B4CB-A9A38CDFEE7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FC10989-6756-4E40-B254-19181EA7A02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2B87566-36AD-4926-BE04-D40F1032AD3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700D602-B9FB-46CA-9C3D-507C44A31AE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6883199-9F28-4022-BCB8-63EB240B753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88B06D5-0199-4B8D-81AE-845271A4AAB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3A26205-3D66-40AB-8539-FB391DCE7D8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9F54EE5-9F28-41C4-8AAC-7B6C430E8AC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0A4CA63-B7C1-4535-AC6D-41AC4F3B71D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FC36BAC-E495-40A8-AAC0-65FBD9A0EA3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0A6F44D-A746-461F-AB64-55D18E33B5C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470E752-BF6E-4724-ACF6-FEE822237D8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EB4DE95-3496-473E-9490-CA817185B59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8EF30C9-9B8B-484B-99BB-4D1D193D6BF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190D612-B6B4-442A-872E-D736D9F0E09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90E5C9C-4959-4A2D-9B8F-231065523A3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F131B19-7D68-4F3A-BA80-8F8EDC08919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DB6072E-ED8B-4B12-9EDC-0AB7976497E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6F8CB33-B5A5-45B3-BFE8-5BBAF142D3F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C23D13C-D92B-40CC-8026-9117216716C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77D93D9-B958-469A-AF92-417F6A4207C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CB930-9B54-4D6B-A994-AA9EC614AC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9133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CB3AD-5801-4D82-B9DF-8DEE905670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5093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2DD24-B31B-4FBF-B657-349C25AE1E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1976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1BA52-47EF-4856-8F0D-B434C04A65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013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6E8D7-EA6A-43A5-BCC3-B0EC8B97CF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0114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A5D43-65D0-498B-9645-D9A1E7C430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5181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9B549-14A7-4D32-ACDE-93BF288FDA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5292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C18B5-9941-45F2-89BD-F43C64D9D8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4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D1-D12D-45E6-8879-C39B535672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7319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04D08-6B6F-473C-8617-EDA8973631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0319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E7CCF-9F12-4BF7-89FD-A5ECA96097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2354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9F300D2-53F3-4B4F-9A6D-053EF5D6D4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3276204" y="1593057"/>
            <a:ext cx="3311525" cy="7921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クラスで</a:t>
            </a:r>
          </a:p>
        </p:txBody>
      </p:sp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033860" y="3367088"/>
            <a:ext cx="5635625" cy="863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活動報告をしよう</a:t>
            </a:r>
          </a:p>
        </p:txBody>
      </p:sp>
    </p:spTree>
    <p:extLst>
      <p:ext uri="{BB962C8B-B14F-4D97-AF65-F5344CB8AC3E}">
        <p14:creationId xmlns:p14="http://schemas.microsoft.com/office/powerpoint/2010/main" val="4101515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096420" y="3609181"/>
            <a:ext cx="3167062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メダル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 rot="5400000">
            <a:off x="3906044" y="926306"/>
            <a:ext cx="1403350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銅</a:t>
            </a:r>
          </a:p>
        </p:txBody>
      </p:sp>
      <p:sp>
        <p:nvSpPr>
          <p:cNvPr id="3225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6700" y="1430338"/>
            <a:ext cx="118745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どう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9194" y="1232694"/>
            <a:ext cx="1727200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承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291137" y="1773238"/>
            <a:ext cx="11525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しょう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 rot="5400000">
            <a:off x="3798887" y="4167188"/>
            <a:ext cx="1584325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知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80631" y="1232694"/>
            <a:ext cx="1655763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肥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562600" y="1674813"/>
            <a:ext cx="75565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 rot="5400000">
            <a:off x="3888581" y="4148932"/>
            <a:ext cx="1584325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料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3906838" y="1223963"/>
            <a:ext cx="1619250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団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6394" y="1794669"/>
            <a:ext cx="1052512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だん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 rot="5400000">
            <a:off x="3929063" y="4151313"/>
            <a:ext cx="158432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3"/>
          <p:cNvSpPr>
            <a:spLocks noChangeArrowheads="1" noChangeShapeType="1" noTextEdit="1"/>
          </p:cNvSpPr>
          <p:nvPr/>
        </p:nvSpPr>
        <p:spPr bwMode="auto">
          <a:xfrm rot="5400000">
            <a:off x="3782219" y="4025106"/>
            <a:ext cx="1619250" cy="15827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居</a:t>
            </a:r>
          </a:p>
        </p:txBody>
      </p:sp>
      <p:sp>
        <p:nvSpPr>
          <p:cNvPr id="31642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4319" y="4617244"/>
            <a:ext cx="1154113" cy="3968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きょ</a:t>
            </a:r>
          </a:p>
        </p:txBody>
      </p:sp>
      <p:sp>
        <p:nvSpPr>
          <p:cNvPr id="14340" name="WordArt 5"/>
          <p:cNvSpPr>
            <a:spLocks noChangeArrowheads="1" noChangeShapeType="1" noTextEdit="1"/>
          </p:cNvSpPr>
          <p:nvPr/>
        </p:nvSpPr>
        <p:spPr bwMode="auto">
          <a:xfrm rot="5400000">
            <a:off x="3907632" y="1258093"/>
            <a:ext cx="1511300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転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3082925" y="1790701"/>
            <a:ext cx="3240087" cy="13319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消費</a:t>
            </a:r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 rot="5400000">
            <a:off x="3964781" y="4382294"/>
            <a:ext cx="1476375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税</a:t>
            </a:r>
          </a:p>
        </p:txBody>
      </p:sp>
      <p:sp>
        <p:nvSpPr>
          <p:cNvPr id="3225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99881" y="4833144"/>
            <a:ext cx="1081088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ぜい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 rot="5400000">
            <a:off x="3227388" y="1719263"/>
            <a:ext cx="2951162" cy="13319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つり</a:t>
            </a:r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 rot="5400000">
            <a:off x="3887788" y="4400550"/>
            <a:ext cx="1728788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銭</a:t>
            </a:r>
          </a:p>
        </p:txBody>
      </p:sp>
      <p:sp>
        <p:nvSpPr>
          <p:cNvPr id="3225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99881" y="4833144"/>
            <a:ext cx="1081088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せん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98094" y="1188244"/>
            <a:ext cx="1692275" cy="16557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犯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7187" y="1722438"/>
            <a:ext cx="10509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はん</a:t>
            </a: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 rot="5400000">
            <a:off x="3983832" y="4133056"/>
            <a:ext cx="1511300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人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5556" y="1205707"/>
            <a:ext cx="1692275" cy="1620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酸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86400" y="1722438"/>
            <a:ext cx="10509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さん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 rot="5400000">
            <a:off x="3960019" y="4133057"/>
            <a:ext cx="1511300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化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3"/>
          <p:cNvSpPr>
            <a:spLocks noChangeArrowheads="1" noChangeShapeType="1" noTextEdit="1"/>
          </p:cNvSpPr>
          <p:nvPr/>
        </p:nvSpPr>
        <p:spPr bwMode="auto">
          <a:xfrm rot="5400000">
            <a:off x="3834607" y="4025106"/>
            <a:ext cx="1619250" cy="1582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液</a:t>
            </a:r>
          </a:p>
        </p:txBody>
      </p:sp>
      <p:sp>
        <p:nvSpPr>
          <p:cNvPr id="31642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53062" y="4618038"/>
            <a:ext cx="1154113" cy="395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えき</a:t>
            </a:r>
          </a:p>
        </p:txBody>
      </p:sp>
      <p:sp>
        <p:nvSpPr>
          <p:cNvPr id="19460" name="WordArt 5"/>
          <p:cNvSpPr>
            <a:spLocks noChangeArrowheads="1" noChangeShapeType="1" noTextEdit="1"/>
          </p:cNvSpPr>
          <p:nvPr/>
        </p:nvSpPr>
        <p:spPr bwMode="auto">
          <a:xfrm rot="5400000">
            <a:off x="3871913" y="1196975"/>
            <a:ext cx="1582737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血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912" y="1089026"/>
            <a:ext cx="169227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故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616575" y="1682751"/>
            <a:ext cx="79057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798887" y="4456113"/>
            <a:ext cx="1584325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意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/>
          <p:cNvSpPr>
            <a:spLocks noChangeArrowheads="1" noChangeShapeType="1" noTextEdit="1"/>
          </p:cNvSpPr>
          <p:nvPr/>
        </p:nvSpPr>
        <p:spPr bwMode="auto">
          <a:xfrm rot="5400000">
            <a:off x="3568700" y="1304926"/>
            <a:ext cx="2268537" cy="13319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人口</a:t>
            </a:r>
          </a:p>
        </p:txBody>
      </p:sp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 rot="5400000">
            <a:off x="4073526" y="3355975"/>
            <a:ext cx="1223962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衛</a:t>
            </a:r>
          </a:p>
        </p:txBody>
      </p:sp>
      <p:sp>
        <p:nvSpPr>
          <p:cNvPr id="3225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543550" y="3897313"/>
            <a:ext cx="9366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えい</a:t>
            </a:r>
          </a:p>
        </p:txBody>
      </p:sp>
      <p:sp>
        <p:nvSpPr>
          <p:cNvPr id="20485" name="WordArt 2"/>
          <p:cNvSpPr>
            <a:spLocks noChangeArrowheads="1" noChangeShapeType="1" noTextEdit="1"/>
          </p:cNvSpPr>
          <p:nvPr/>
        </p:nvSpPr>
        <p:spPr bwMode="auto">
          <a:xfrm rot="5400000">
            <a:off x="4176713" y="4905375"/>
            <a:ext cx="1042987" cy="13319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3"/>
          <p:cNvSpPr>
            <a:spLocks noChangeArrowheads="1" noChangeShapeType="1" noTextEdit="1"/>
          </p:cNvSpPr>
          <p:nvPr/>
        </p:nvSpPr>
        <p:spPr bwMode="auto">
          <a:xfrm rot="5400000">
            <a:off x="3816350" y="4043363"/>
            <a:ext cx="1655763" cy="1582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仏</a:t>
            </a:r>
          </a:p>
        </p:txBody>
      </p:sp>
      <p:sp>
        <p:nvSpPr>
          <p:cNvPr id="31642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53062" y="4618038"/>
            <a:ext cx="1154113" cy="395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ぶつ</a:t>
            </a:r>
          </a:p>
        </p:txBody>
      </p:sp>
      <p:sp>
        <p:nvSpPr>
          <p:cNvPr id="21508" name="WordArt 5"/>
          <p:cNvSpPr>
            <a:spLocks noChangeArrowheads="1" noChangeShapeType="1" noTextEdit="1"/>
          </p:cNvSpPr>
          <p:nvPr/>
        </p:nvSpPr>
        <p:spPr bwMode="auto">
          <a:xfrm rot="5400000">
            <a:off x="3871913" y="1196975"/>
            <a:ext cx="1582737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大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 rot="5400000">
            <a:off x="4013995" y="2618581"/>
            <a:ext cx="1547812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竹</a:t>
            </a:r>
          </a:p>
        </p:txBody>
      </p:sp>
      <p:sp>
        <p:nvSpPr>
          <p:cNvPr id="310275" name="WordArt 3"/>
          <p:cNvSpPr>
            <a:spLocks noChangeArrowheads="1" noChangeShapeType="1" noTextEdit="1"/>
          </p:cNvSpPr>
          <p:nvPr/>
        </p:nvSpPr>
        <p:spPr bwMode="auto">
          <a:xfrm rot="5400000">
            <a:off x="5579268" y="3212307"/>
            <a:ext cx="10080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ちく</a:t>
            </a:r>
          </a:p>
        </p:txBody>
      </p:sp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 rot="5400000">
            <a:off x="4050506" y="746919"/>
            <a:ext cx="1439863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松</a:t>
            </a:r>
          </a:p>
        </p:txBody>
      </p:sp>
      <p:sp>
        <p:nvSpPr>
          <p:cNvPr id="22533" name="WordArt 4"/>
          <p:cNvSpPr>
            <a:spLocks noChangeArrowheads="1" noChangeShapeType="1" noTextEdit="1"/>
          </p:cNvSpPr>
          <p:nvPr/>
        </p:nvSpPr>
        <p:spPr bwMode="auto">
          <a:xfrm rot="5400000">
            <a:off x="4085431" y="4563269"/>
            <a:ext cx="1439863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梅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6350" y="1268413"/>
            <a:ext cx="1690687" cy="1620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組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651500" y="1773238"/>
            <a:ext cx="7207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そ</a:t>
            </a:r>
          </a:p>
        </p:txBody>
      </p:sp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 rot="5400000">
            <a:off x="3888582" y="4133056"/>
            <a:ext cx="1511300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識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912" y="1196976"/>
            <a:ext cx="169227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災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5600" y="1773238"/>
            <a:ext cx="11525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さい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3798887" y="4311651"/>
            <a:ext cx="1584325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害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912" y="1233488"/>
            <a:ext cx="169227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均</a:t>
            </a:r>
          </a:p>
        </p:txBody>
      </p:sp>
      <p:sp>
        <p:nvSpPr>
          <p:cNvPr id="3082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5600" y="1773238"/>
            <a:ext cx="11525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きん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 rot="5400000">
            <a:off x="3895725" y="4167188"/>
            <a:ext cx="1584325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等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2808337" y="2241550"/>
            <a:ext cx="4679950" cy="863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漢字の広場⑥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1403400" y="3582987"/>
            <a:ext cx="5256212" cy="7921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送りが</a:t>
            </a:r>
            <a:r>
              <a:rPr lang="ja-JP" altLang="en-US" sz="6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なの</a:t>
            </a: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きまり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2687638" y="3841750"/>
            <a:ext cx="3957638" cy="1258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をまく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874294" y="661194"/>
            <a:ext cx="1584325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舌</a:t>
            </a:r>
          </a:p>
        </p:txBody>
      </p:sp>
      <p:sp>
        <p:nvSpPr>
          <p:cNvPr id="1914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368131" y="1215232"/>
            <a:ext cx="1044575" cy="395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3"/>
          <p:cNvSpPr>
            <a:spLocks noChangeArrowheads="1" noChangeShapeType="1" noTextEdit="1"/>
          </p:cNvSpPr>
          <p:nvPr/>
        </p:nvSpPr>
        <p:spPr bwMode="auto">
          <a:xfrm rot="5400000">
            <a:off x="3782219" y="4025106"/>
            <a:ext cx="1619250" cy="15827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妻</a:t>
            </a:r>
          </a:p>
        </p:txBody>
      </p:sp>
      <p:sp>
        <p:nvSpPr>
          <p:cNvPr id="31642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4319" y="4617244"/>
            <a:ext cx="1154113" cy="3968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さい</a:t>
            </a:r>
          </a:p>
        </p:txBody>
      </p:sp>
      <p:sp>
        <p:nvSpPr>
          <p:cNvPr id="7172" name="WordArt 5"/>
          <p:cNvSpPr>
            <a:spLocks noChangeArrowheads="1" noChangeShapeType="1" noTextEdit="1"/>
          </p:cNvSpPr>
          <p:nvPr/>
        </p:nvSpPr>
        <p:spPr bwMode="auto">
          <a:xfrm rot="5400000">
            <a:off x="3925887" y="1204913"/>
            <a:ext cx="1439863" cy="1474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夫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3"/>
          <p:cNvSpPr>
            <a:spLocks noChangeArrowheads="1" noChangeShapeType="1" noTextEdit="1"/>
          </p:cNvSpPr>
          <p:nvPr/>
        </p:nvSpPr>
        <p:spPr bwMode="auto">
          <a:xfrm rot="5400000">
            <a:off x="3925094" y="3999706"/>
            <a:ext cx="1657350" cy="1620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舎</a:t>
            </a:r>
          </a:p>
        </p:txBody>
      </p:sp>
      <p:sp>
        <p:nvSpPr>
          <p:cNvPr id="316420" name="WordArt 4"/>
          <p:cNvSpPr>
            <a:spLocks noChangeArrowheads="1" noChangeShapeType="1" noTextEdit="1"/>
          </p:cNvSpPr>
          <p:nvPr/>
        </p:nvSpPr>
        <p:spPr bwMode="auto">
          <a:xfrm rot="5400000">
            <a:off x="5545137" y="4618038"/>
            <a:ext cx="1154113" cy="395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しゃ</a:t>
            </a:r>
          </a:p>
        </p:txBody>
      </p:sp>
      <p:sp>
        <p:nvSpPr>
          <p:cNvPr id="8196" name="WordArt 5"/>
          <p:cNvSpPr>
            <a:spLocks noChangeArrowheads="1" noChangeShapeType="1" noTextEdit="1"/>
          </p:cNvSpPr>
          <p:nvPr/>
        </p:nvSpPr>
        <p:spPr bwMode="auto">
          <a:xfrm rot="5400000">
            <a:off x="3943350" y="1222375"/>
            <a:ext cx="1439863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宿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942557" y="2618581"/>
            <a:ext cx="1547812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鉱</a:t>
            </a:r>
          </a:p>
        </p:txBody>
      </p:sp>
      <p:sp>
        <p:nvSpPr>
          <p:cNvPr id="310275" name="WordArt 3"/>
          <p:cNvSpPr>
            <a:spLocks noChangeArrowheads="1" noChangeShapeType="1" noTextEdit="1"/>
          </p:cNvSpPr>
          <p:nvPr/>
        </p:nvSpPr>
        <p:spPr bwMode="auto">
          <a:xfrm rot="5400000">
            <a:off x="5579268" y="3212307"/>
            <a:ext cx="10080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こう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4050506" y="746919"/>
            <a:ext cx="1439863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鉄</a:t>
            </a:r>
          </a:p>
        </p:txBody>
      </p:sp>
      <p:sp>
        <p:nvSpPr>
          <p:cNvPr id="9221" name="WordArt 4"/>
          <p:cNvSpPr>
            <a:spLocks noChangeArrowheads="1" noChangeShapeType="1" noTextEdit="1"/>
          </p:cNvSpPr>
          <p:nvPr/>
        </p:nvSpPr>
        <p:spPr bwMode="auto">
          <a:xfrm rot="5400000">
            <a:off x="3942557" y="4634706"/>
            <a:ext cx="1439862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石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511</TotalTime>
  <Words>115</Words>
  <Application>Microsoft Office PowerPoint</Application>
  <PresentationFormat>画面に合わせる (4:3)</PresentationFormat>
  <Paragraphs>95</Paragraphs>
  <Slides>24</Slides>
  <Notes>24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5-ge-07</dc:title>
  <dc:creator>柏市教育研究所</dc:creator>
  <cp:lastModifiedBy>it04</cp:lastModifiedBy>
  <cp:revision>47</cp:revision>
  <dcterms:created xsi:type="dcterms:W3CDTF">2012-05-08T01:43:15Z</dcterms:created>
  <dcterms:modified xsi:type="dcterms:W3CDTF">2016-09-21T09:22:24Z</dcterms:modified>
</cp:coreProperties>
</file>