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390" r:id="rId3"/>
    <p:sldId id="403" r:id="rId4"/>
    <p:sldId id="344" r:id="rId5"/>
    <p:sldId id="364" r:id="rId6"/>
    <p:sldId id="399" r:id="rId7"/>
    <p:sldId id="391" r:id="rId8"/>
    <p:sldId id="396" r:id="rId9"/>
    <p:sldId id="402" r:id="rId10"/>
    <p:sldId id="392" r:id="rId11"/>
    <p:sldId id="363" r:id="rId12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7EF1041-379D-4647-84DE-C59D39508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077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35E3FF-D247-491F-A67E-D61418147C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F52557-CAF3-4A3F-934E-C865DEEE8EF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764F9C2-3DA9-4477-B941-BE436FF4CE0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56C332C-D341-4279-8A80-9845D71B547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35E3FF-D247-491F-A67E-D61418147C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4BFF6B7-9858-4085-9E27-70F5DFE730E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4F2B46E-0928-4EB2-BDA7-5588721F55F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1DA5347-D601-4105-8078-87993BF9541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D40C3EC-95DB-435B-8B5C-4ACD45E5152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E4BE82C-1D93-4465-9FC8-64234E8125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CC6F0B3-D950-451C-93C1-6F6D4F6E77F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D6B6F-B5D5-4FB3-9170-B2B67A42F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2769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8D3F1-E76B-444B-BDF5-66DF77743F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6991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FD913-CB0D-4007-A344-4683613483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4153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2F7AB-F6F5-4132-AE25-BCBA8AFC5E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8527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8AE20-7385-4D44-8A4B-0D75B1A3EF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3481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10566-54CA-4B68-B542-A11EA83E07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808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C13F3-11CE-4EAA-87F7-EC891C8915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508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52ABC-50EE-4F3E-BD3E-24A8B9B5AB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8659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766AE-0DF0-4B3E-B957-235F49FBB2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4765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37BCF-53BA-4621-B664-DBB7F37FF3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6042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D6C97-F61E-4DEE-8210-A9430DE06B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770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EC0A8D4-E500-4747-8EBF-43FED9CA93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105893" y="3086894"/>
            <a:ext cx="5759450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ひみつを調べて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070174" y="2259013"/>
            <a:ext cx="4103688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発表しよう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5706" y="1161257"/>
            <a:ext cx="1690687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復</a:t>
            </a:r>
          </a:p>
        </p:txBody>
      </p:sp>
      <p:sp>
        <p:nvSpPr>
          <p:cNvPr id="312323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5" y="1701800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ふく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5713" y="4311650"/>
            <a:ext cx="1547812" cy="1366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習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400" y="1123950"/>
            <a:ext cx="1728788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賛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27663" y="1700213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さん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887" y="4456113"/>
            <a:ext cx="1547813" cy="1366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同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717725" y="2551894"/>
            <a:ext cx="4608512" cy="684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漢字の広場⑤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529903" y="3483769"/>
            <a:ext cx="5111750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同じ音の漢字</a:t>
            </a:r>
          </a:p>
        </p:txBody>
      </p:sp>
    </p:spTree>
    <p:extLst>
      <p:ext uri="{BB962C8B-B14F-4D97-AF65-F5344CB8AC3E}">
        <p14:creationId xmlns:p14="http://schemas.microsoft.com/office/powerpoint/2010/main" val="94888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2" y="1125538"/>
            <a:ext cx="147637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成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806825" y="4186238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績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183981" y="4688682"/>
            <a:ext cx="12239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せき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 rot="5400000">
            <a:off x="3852068" y="691357"/>
            <a:ext cx="1547813" cy="1549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暴</a:t>
            </a:r>
          </a:p>
        </p:txBody>
      </p:sp>
      <p:sp>
        <p:nvSpPr>
          <p:cNvPr id="2324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94313" y="1195388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ぼう</a:t>
            </a:r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 rot="5400000">
            <a:off x="2988469" y="3680619"/>
            <a:ext cx="3348038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風雨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57612" y="4171951"/>
            <a:ext cx="1547813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側</a:t>
            </a:r>
          </a:p>
        </p:txBody>
      </p:sp>
      <p:sp>
        <p:nvSpPr>
          <p:cNvPr id="326659" name="WordArt 3"/>
          <p:cNvSpPr>
            <a:spLocks noChangeArrowheads="1" noChangeShapeType="1" noTextEdit="1"/>
          </p:cNvSpPr>
          <p:nvPr/>
        </p:nvSpPr>
        <p:spPr bwMode="auto">
          <a:xfrm rot="5400000">
            <a:off x="5362576" y="4725987"/>
            <a:ext cx="93821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そく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842544" y="1340644"/>
            <a:ext cx="15128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予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20319" y="1092994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製</a:t>
            </a:r>
          </a:p>
        </p:txBody>
      </p:sp>
      <p:sp>
        <p:nvSpPr>
          <p:cNvPr id="310275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4313" y="1555750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せい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852069" y="4364831"/>
            <a:ext cx="1512888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作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3338" y="4005262"/>
            <a:ext cx="1620838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検</a:t>
            </a:r>
          </a:p>
        </p:txBody>
      </p:sp>
      <p:sp>
        <p:nvSpPr>
          <p:cNvPr id="320515" name="WordArt 3"/>
          <p:cNvSpPr>
            <a:spLocks noChangeArrowheads="1" noChangeShapeType="1" noTextEdit="1"/>
          </p:cNvSpPr>
          <p:nvPr/>
        </p:nvSpPr>
        <p:spPr bwMode="auto">
          <a:xfrm rot="5400000">
            <a:off x="5470525" y="4514850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けん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852863" y="1160463"/>
            <a:ext cx="1511300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点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39356" y="1092995"/>
            <a:ext cx="1584325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往</a:t>
            </a:r>
          </a:p>
        </p:txBody>
      </p:sp>
      <p:sp>
        <p:nvSpPr>
          <p:cNvPr id="320515" name="WordArt 3"/>
          <p:cNvSpPr>
            <a:spLocks noChangeArrowheads="1" noChangeShapeType="1" noTextEdit="1"/>
          </p:cNvSpPr>
          <p:nvPr/>
        </p:nvSpPr>
        <p:spPr bwMode="auto">
          <a:xfrm rot="5400000">
            <a:off x="5221288" y="1555750"/>
            <a:ext cx="1149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おう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815556" y="4256882"/>
            <a:ext cx="1512887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来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457</TotalTime>
  <Words>57</Words>
  <Application>Microsoft Office PowerPoint</Application>
  <PresentationFormat>画面に合わせる (4:3)</PresentationFormat>
  <Paragraphs>40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5-ge-06</dc:title>
  <dc:creator>柏市教育研究所</dc:creator>
  <cp:lastModifiedBy>it04</cp:lastModifiedBy>
  <cp:revision>42</cp:revision>
  <dcterms:created xsi:type="dcterms:W3CDTF">2012-05-08T01:43:15Z</dcterms:created>
  <dcterms:modified xsi:type="dcterms:W3CDTF">2016-09-21T09:19:20Z</dcterms:modified>
</cp:coreProperties>
</file>