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389" r:id="rId3"/>
    <p:sldId id="394" r:id="rId4"/>
    <p:sldId id="396" r:id="rId5"/>
    <p:sldId id="344" r:id="rId6"/>
    <p:sldId id="397" r:id="rId7"/>
    <p:sldId id="398" r:id="rId8"/>
    <p:sldId id="399" r:id="rId9"/>
    <p:sldId id="363" r:id="rId10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05D4EC-4416-4709-A88F-176FBCC0F7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8966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51CBF9B-B29D-48F7-A97D-E78A3FB158F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65D4172-5170-424C-BB28-FA410628410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6A7FFAC-9410-4F85-9416-A859D29BD67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D0F164E-F949-4E4B-9469-8873264370E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FCFC5B-8DD4-4C99-BFF3-8F2CA91A5D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FE49634-9975-4B81-AAD8-3B3BB97BECB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48547F8-3257-41EC-B867-D007F0BCCA3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2077924-9393-4766-A4D6-444B4F6395A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24F4E56-937F-4B68-B7CF-F31B95A256D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E59D3-356C-4E15-8494-79D945FE19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6768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9439B-47AA-48CC-86BA-A084101447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2150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87ADF-6EB1-47F0-A9AF-8A0A63C7CB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5076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74A5B-71DD-4411-9FE5-AFEE7F3A16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769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93A07-6EDD-4645-92A4-05013B647B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795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29149-0DED-43C4-B6A2-D4AFCEDE0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7577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5439-7FA4-4F51-A899-E3762F063A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0090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FB56E-AC78-482B-AFFD-A65B7D2064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3119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16F59-0B36-4BBB-A609-20F8A9E371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8670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6B04E-B0A3-46FA-8CF5-11AA0A8EE6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379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33072-DCD9-4EF7-862E-AC399C9E39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4531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025F8D-5887-4371-9FA9-F393B58CF4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709737" y="2979738"/>
            <a:ext cx="5832475" cy="971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言葉の種類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1123950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毛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0632" y="4336256"/>
            <a:ext cx="1619250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布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1319" y="4893469"/>
            <a:ext cx="79375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3"/>
          <p:cNvSpPr>
            <a:spLocks noChangeArrowheads="1" noChangeShapeType="1" noTextEdit="1"/>
          </p:cNvSpPr>
          <p:nvPr/>
        </p:nvSpPr>
        <p:spPr bwMode="auto">
          <a:xfrm rot="5400000">
            <a:off x="3802857" y="2655094"/>
            <a:ext cx="154781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在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99088" y="3194050"/>
            <a:ext cx="938212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ざい</a:t>
            </a:r>
          </a:p>
        </p:txBody>
      </p:sp>
      <p:sp>
        <p:nvSpPr>
          <p:cNvPr id="4100" name="WordArt 5"/>
          <p:cNvSpPr>
            <a:spLocks noChangeArrowheads="1" noChangeShapeType="1" noTextEdit="1"/>
          </p:cNvSpPr>
          <p:nvPr/>
        </p:nvSpPr>
        <p:spPr bwMode="auto">
          <a:xfrm rot="5400000">
            <a:off x="3906838" y="819150"/>
            <a:ext cx="1403350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所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 rot="5400000">
            <a:off x="3874294" y="4707732"/>
            <a:ext cx="1404937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2" y="1232694"/>
            <a:ext cx="1547812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所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2376" y="4275137"/>
            <a:ext cx="1655762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属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54637" y="4814888"/>
            <a:ext cx="10699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ぞく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922712" y="4221163"/>
            <a:ext cx="1439863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出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97300" y="1174750"/>
            <a:ext cx="169227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輸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642769" y="1707356"/>
            <a:ext cx="777875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924301" y="1268412"/>
            <a:ext cx="151130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過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98094" y="4131469"/>
            <a:ext cx="1692275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去</a:t>
            </a:r>
          </a:p>
        </p:txBody>
      </p:sp>
      <p:sp>
        <p:nvSpPr>
          <p:cNvPr id="306180" name="WordArt 4"/>
          <p:cNvSpPr>
            <a:spLocks noChangeArrowheads="1" noChangeShapeType="1" noTextEdit="1"/>
          </p:cNvSpPr>
          <p:nvPr/>
        </p:nvSpPr>
        <p:spPr bwMode="auto">
          <a:xfrm rot="5400000">
            <a:off x="5609431" y="4707732"/>
            <a:ext cx="8048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3"/>
          <p:cNvSpPr>
            <a:spLocks noChangeArrowheads="1" noChangeShapeType="1" noTextEdit="1"/>
          </p:cNvSpPr>
          <p:nvPr/>
        </p:nvSpPr>
        <p:spPr bwMode="auto">
          <a:xfrm rot="5400000">
            <a:off x="3730625" y="836613"/>
            <a:ext cx="1655763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責</a:t>
            </a:r>
          </a:p>
        </p:txBody>
      </p:sp>
      <p:sp>
        <p:nvSpPr>
          <p:cNvPr id="3164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99087" y="1303338"/>
            <a:ext cx="938213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せき</a:t>
            </a:r>
          </a:p>
        </p:txBody>
      </p:sp>
      <p:sp>
        <p:nvSpPr>
          <p:cNvPr id="8196" name="WordArt 5"/>
          <p:cNvSpPr>
            <a:spLocks noChangeArrowheads="1" noChangeShapeType="1" noTextEdit="1"/>
          </p:cNvSpPr>
          <p:nvPr/>
        </p:nvSpPr>
        <p:spPr bwMode="auto">
          <a:xfrm rot="5400000">
            <a:off x="2974182" y="3771106"/>
            <a:ext cx="3168650" cy="13319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任感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069" y="4077494"/>
            <a:ext cx="165576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命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1582" y="1173956"/>
            <a:ext cx="1727200" cy="1620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任</a:t>
            </a:r>
          </a:p>
        </p:txBody>
      </p:sp>
      <p:sp>
        <p:nvSpPr>
          <p:cNvPr id="1914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534819" y="1729581"/>
            <a:ext cx="993775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にん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492</TotalTime>
  <Words>43</Words>
  <Application>Microsoft Office PowerPoint</Application>
  <PresentationFormat>画面に合わせる (4:3)</PresentationFormat>
  <Paragraphs>33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5-ge-05</dc:title>
  <dc:creator>柏市教育研究所</dc:creator>
  <cp:lastModifiedBy>it04</cp:lastModifiedBy>
  <cp:revision>41</cp:revision>
  <dcterms:created xsi:type="dcterms:W3CDTF">2012-05-08T01:43:15Z</dcterms:created>
  <dcterms:modified xsi:type="dcterms:W3CDTF">2016-09-21T09:17:49Z</dcterms:modified>
</cp:coreProperties>
</file>