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409" r:id="rId3"/>
    <p:sldId id="433" r:id="rId4"/>
    <p:sldId id="423" r:id="rId5"/>
    <p:sldId id="436" r:id="rId6"/>
    <p:sldId id="435" r:id="rId7"/>
    <p:sldId id="410" r:id="rId8"/>
    <p:sldId id="432" r:id="rId9"/>
    <p:sldId id="398" r:id="rId10"/>
    <p:sldId id="363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FCEEA68-26E5-4B26-8B73-84FE03FB5E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1143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694E0D8-CF73-4409-B402-155D6D6517C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298BB8B-C55F-418D-9673-5133784E960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1D60669-294E-49E1-97B3-D8B54EB1C99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4D40967-A92C-415B-A96B-17D8E9D331B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FE01841-9A74-4CD1-9CB9-6979AB5F34D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694E0D8-CF73-4409-B402-155D6D6517C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9A7B187-2C9E-407B-9A13-910E8A3431F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A75C5F9-4542-4B4F-A55A-1D3DEEF3E2A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4EF44AF-4C70-4EC2-ACD9-4F8A4933114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7C98701-C668-4FB0-983A-9BA6A3C569C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90584-2AE3-4F6F-BB64-D263D2648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5503367"/>
      </p:ext>
    </p:extLst>
  </p:cSld>
  <p:clrMapOvr>
    <a:masterClrMapping/>
  </p:clrMapOvr>
  <p:transition spd="med" advClick="0" advTm="2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CB164-5FCF-416E-BEC9-C1DD1C600A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68619"/>
      </p:ext>
    </p:extLst>
  </p:cSld>
  <p:clrMapOvr>
    <a:masterClrMapping/>
  </p:clrMapOvr>
  <p:transition spd="med" advClick="0" advTm="2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3EC4D-2188-4F0C-B3F1-C27254C5B9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153565"/>
      </p:ext>
    </p:extLst>
  </p:cSld>
  <p:clrMapOvr>
    <a:masterClrMapping/>
  </p:clrMapOvr>
  <p:transition spd="med" advClick="0" advTm="2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185B7-51A4-4141-9C1D-E8B7DC2593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1591960"/>
      </p:ext>
    </p:extLst>
  </p:cSld>
  <p:clrMapOvr>
    <a:masterClrMapping/>
  </p:clrMapOvr>
  <p:transition spd="med" advClick="0" advTm="2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EE126-1859-416D-B758-5EDB5A7296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5326045"/>
      </p:ext>
    </p:extLst>
  </p:cSld>
  <p:clrMapOvr>
    <a:masterClrMapping/>
  </p:clrMapOvr>
  <p:transition spd="med" advClick="0" advTm="2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FB46D-D621-4AB6-8B73-CCF0D650A3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873328"/>
      </p:ext>
    </p:extLst>
  </p:cSld>
  <p:clrMapOvr>
    <a:masterClrMapping/>
  </p:clrMapOvr>
  <p:transition spd="med" advClick="0" advTm="2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C2A99-56D8-4D56-BF6F-C1D83CA21E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3721739"/>
      </p:ext>
    </p:extLst>
  </p:cSld>
  <p:clrMapOvr>
    <a:masterClrMapping/>
  </p:clrMapOvr>
  <p:transition spd="med" advClick="0" advTm="2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A7FD3-72FF-434D-ABE7-59D21424B1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2446551"/>
      </p:ext>
    </p:extLst>
  </p:cSld>
  <p:clrMapOvr>
    <a:masterClrMapping/>
  </p:clrMapOvr>
  <p:transition spd="med" advClick="0" advTm="2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55269-4EE9-489D-A67F-41A930D811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0216164"/>
      </p:ext>
    </p:extLst>
  </p:cSld>
  <p:clrMapOvr>
    <a:masterClrMapping/>
  </p:clrMapOvr>
  <p:transition spd="med" advClick="0" advTm="2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AC7D8-5785-41BB-BAF2-36B4CE22FC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0464557"/>
      </p:ext>
    </p:extLst>
  </p:cSld>
  <p:clrMapOvr>
    <a:masterClrMapping/>
  </p:clrMapOvr>
  <p:transition spd="med" advClick="0" advTm="2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41867-98C9-4442-94D6-59E51C5D23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733222"/>
      </p:ext>
    </p:extLst>
  </p:cSld>
  <p:clrMapOvr>
    <a:masterClrMapping/>
  </p:clrMapOvr>
  <p:transition spd="med" advClick="0" advTm="2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16524A-08CF-4EF6-8236-8248F05A40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2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817687" y="2960688"/>
            <a:ext cx="5508625" cy="828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雪わたり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5039519" y="2817019"/>
            <a:ext cx="1152525" cy="9350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4818063" y="876300"/>
            <a:ext cx="1514475" cy="14319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罪</a:t>
            </a:r>
          </a:p>
        </p:txBody>
      </p:sp>
      <p:sp>
        <p:nvSpPr>
          <p:cNvPr id="357380" name="WordArt 4"/>
          <p:cNvSpPr>
            <a:spLocks noChangeArrowheads="1" noChangeShapeType="1" noTextEdit="1"/>
          </p:cNvSpPr>
          <p:nvPr/>
        </p:nvSpPr>
        <p:spPr bwMode="auto">
          <a:xfrm rot="5400000">
            <a:off x="6373019" y="1375569"/>
            <a:ext cx="1006475" cy="4333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つみ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 rot="5400000">
            <a:off x="989012" y="3349626"/>
            <a:ext cx="4321175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つぐなう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1275" y="4413251"/>
            <a:ext cx="1620837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券</a:t>
            </a:r>
          </a:p>
        </p:txBody>
      </p:sp>
      <p:sp>
        <p:nvSpPr>
          <p:cNvPr id="33485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2725" y="4940300"/>
            <a:ext cx="1150938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けん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096419" y="1737519"/>
            <a:ext cx="3024188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乗車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4228307" y="5244306"/>
            <a:ext cx="760412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工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3507" y="3837781"/>
            <a:ext cx="1270000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細</a:t>
            </a:r>
          </a:p>
        </p:txBody>
      </p:sp>
      <p:sp>
        <p:nvSpPr>
          <p:cNvPr id="388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53051" y="4376737"/>
            <a:ext cx="958850" cy="358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ざい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 rot="5400000">
            <a:off x="3024982" y="1304131"/>
            <a:ext cx="3167062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ねん土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763713" y="3032125"/>
            <a:ext cx="5616575" cy="828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まんがの方法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305393"/>
      </p:ext>
    </p:extLst>
  </p:cSld>
  <p:clrMapOvr>
    <a:masterClrMapping/>
  </p:clrMapOvr>
  <p:transition spd="med" advClick="0" advTm="2000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32212" y="4329113"/>
            <a:ext cx="1547813" cy="1474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音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636962" y="1089026"/>
            <a:ext cx="169227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雑</a:t>
            </a:r>
          </a:p>
        </p:txBody>
      </p:sp>
      <p:sp>
        <p:nvSpPr>
          <p:cNvPr id="35942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4162" y="1592263"/>
            <a:ext cx="1008063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ざつ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1275" y="4292600"/>
            <a:ext cx="1441450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672682" y="1088231"/>
            <a:ext cx="1655762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個</a:t>
            </a:r>
          </a:p>
        </p:txBody>
      </p:sp>
      <p:sp>
        <p:nvSpPr>
          <p:cNvPr id="359428" name="WordArt 4"/>
          <p:cNvSpPr>
            <a:spLocks noChangeArrowheads="1" noChangeShapeType="1" noTextEdit="1"/>
          </p:cNvSpPr>
          <p:nvPr/>
        </p:nvSpPr>
        <p:spPr bwMode="auto">
          <a:xfrm rot="5400000">
            <a:off x="5571332" y="1647031"/>
            <a:ext cx="684212" cy="358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4173538" y="5229225"/>
            <a:ext cx="938212" cy="9350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998912" y="3482976"/>
            <a:ext cx="1331913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破</a:t>
            </a:r>
          </a:p>
        </p:txBody>
      </p:sp>
      <p:sp>
        <p:nvSpPr>
          <p:cNvPr id="3573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260975" y="4041775"/>
            <a:ext cx="1006475" cy="358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やぶ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 rot="5400000">
            <a:off x="3347244" y="1304131"/>
            <a:ext cx="2592388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紙を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4185444"/>
            <a:ext cx="1690688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素</a:t>
            </a:r>
          </a:p>
        </p:txBody>
      </p:sp>
      <p:sp>
        <p:nvSpPr>
          <p:cNvPr id="334851" name="WordArt 3"/>
          <p:cNvSpPr>
            <a:spLocks noChangeArrowheads="1" noChangeShapeType="1" noTextEdit="1"/>
          </p:cNvSpPr>
          <p:nvPr/>
        </p:nvSpPr>
        <p:spPr bwMode="auto">
          <a:xfrm rot="5400000">
            <a:off x="5651500" y="4797426"/>
            <a:ext cx="7207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834606" y="1107282"/>
            <a:ext cx="1547813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要</a:t>
            </a:r>
          </a:p>
        </p:txBody>
      </p:sp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662</TotalTime>
  <Words>49</Words>
  <Application>Microsoft Office PowerPoint</Application>
  <PresentationFormat>画面に合わせる (4:3)</PresentationFormat>
  <Paragraphs>37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5-ge-04</dc:title>
  <dc:creator>柏市教育研究所</dc:creator>
  <cp:lastModifiedBy>it04</cp:lastModifiedBy>
  <cp:revision>49</cp:revision>
  <dcterms:created xsi:type="dcterms:W3CDTF">2012-05-08T01:43:15Z</dcterms:created>
  <dcterms:modified xsi:type="dcterms:W3CDTF">2016-09-21T09:13:23Z</dcterms:modified>
</cp:coreProperties>
</file>