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11"/>
  </p:notesMasterIdLst>
  <p:sldIdLst>
    <p:sldId id="256" r:id="rId2"/>
    <p:sldId id="389" r:id="rId3"/>
    <p:sldId id="396" r:id="rId4"/>
    <p:sldId id="344" r:id="rId5"/>
    <p:sldId id="364" r:id="rId6"/>
    <p:sldId id="399" r:id="rId7"/>
    <p:sldId id="397" r:id="rId8"/>
    <p:sldId id="398" r:id="rId9"/>
    <p:sldId id="363" r:id="rId10"/>
  </p:sldIdLst>
  <p:sldSz cx="9144000" cy="6858000" type="screen4x3"/>
  <p:notesSz cx="6858000" cy="9144000"/>
  <p:custDataLst>
    <p:tags r:id="rId12"/>
  </p:custDataLst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DFDA1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954" autoAdjust="0"/>
    <p:restoredTop sz="94660"/>
  </p:normalViewPr>
  <p:slideViewPr>
    <p:cSldViewPr>
      <p:cViewPr varScale="1">
        <p:scale>
          <a:sx n="68" d="100"/>
          <a:sy n="68" d="100"/>
        </p:scale>
        <p:origin x="-138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741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 smtClean="0"/>
              <a:t>マスタ テキストの書式設定</a:t>
            </a:r>
          </a:p>
          <a:p>
            <a:pPr lvl="1"/>
            <a:r>
              <a:rPr lang="ja-JP" altLang="en-US" noProof="0" smtClean="0"/>
              <a:t>第 </a:t>
            </a:r>
            <a:r>
              <a:rPr lang="en-US" altLang="ja-JP" noProof="0" smtClean="0"/>
              <a:t>2 </a:t>
            </a:r>
            <a:r>
              <a:rPr lang="ja-JP" altLang="en-US" noProof="0" smtClean="0"/>
              <a:t>レベル</a:t>
            </a:r>
          </a:p>
          <a:p>
            <a:pPr lvl="2"/>
            <a:r>
              <a:rPr lang="ja-JP" altLang="en-US" noProof="0" smtClean="0"/>
              <a:t>第 </a:t>
            </a:r>
            <a:r>
              <a:rPr lang="en-US" altLang="ja-JP" noProof="0" smtClean="0"/>
              <a:t>3 </a:t>
            </a:r>
            <a:r>
              <a:rPr lang="ja-JP" altLang="en-US" noProof="0" smtClean="0"/>
              <a:t>レベル</a:t>
            </a:r>
          </a:p>
          <a:p>
            <a:pPr lvl="3"/>
            <a:r>
              <a:rPr lang="ja-JP" altLang="en-US" noProof="0" smtClean="0"/>
              <a:t>第 </a:t>
            </a:r>
            <a:r>
              <a:rPr lang="en-US" altLang="ja-JP" noProof="0" smtClean="0"/>
              <a:t>4 </a:t>
            </a:r>
            <a:r>
              <a:rPr lang="ja-JP" altLang="en-US" noProof="0" smtClean="0"/>
              <a:t>レベル</a:t>
            </a:r>
          </a:p>
          <a:p>
            <a:pPr lvl="4"/>
            <a:r>
              <a:rPr lang="ja-JP" altLang="en-US" noProof="0" smtClean="0"/>
              <a:t>第 </a:t>
            </a:r>
            <a:r>
              <a:rPr lang="en-US" altLang="ja-JP" noProof="0" smtClean="0"/>
              <a:t>5 </a:t>
            </a:r>
            <a:r>
              <a:rPr lang="ja-JP" altLang="en-US" noProof="0" smtClean="0"/>
              <a:t>レベル</a:t>
            </a:r>
          </a:p>
        </p:txBody>
      </p:sp>
      <p:sp>
        <p:nvSpPr>
          <p:cNvPr id="1741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741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8C487C53-4F08-4C33-ABF8-5045F6A15D04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85438492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874F6789-A237-43EE-8160-9847443E4080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1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D5D3139D-4A82-4805-AABE-4F3B4F597709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2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619235E9-C2C4-46C2-B14C-261A1B313E39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3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33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AACA9F42-A707-4CDC-8FC6-2E995623BE5A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4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43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4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BDD53724-4183-4F22-9739-124D0AAB8535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5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874F6789-A237-43EE-8160-9847443E4080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6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4FE0A10-059A-4D64-A7C9-6015DFDBF8F3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7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72802E92-3316-4B5B-A339-5C754CE45FBC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8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7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BC9281AD-8F79-4A5F-9284-AC1670F624D0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9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8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 smtClean="0"/>
              <a:t>マスター サブタイトルの書式設定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0DFE35-073D-4BA7-AF47-AC64DCB2C5E5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68456609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 advClick="0" advTm="2000"/>
    </mc:Choice>
    <mc:Fallback>
      <p:transition advClick="0" advTm="2000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9BEC6E-A230-4E94-AB78-C264B14B1381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20687062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 advClick="0" advTm="2000"/>
    </mc:Choice>
    <mc:Fallback>
      <p:transition advClick="0" advTm="2000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2AFD14-6C93-4AEE-88BD-DFDB79A986D6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96690308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 advClick="0" advTm="2000"/>
    </mc:Choice>
    <mc:Fallback>
      <p:transition advClick="0" advTm="200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EA553C-077A-45BC-8714-10E0713F2A1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78000293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 advClick="0" advTm="2000"/>
    </mc:Choice>
    <mc:Fallback>
      <p:transition advClick="0" advTm="200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9DFD7B-EE4B-4666-84C3-8F9236936FAF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76321121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 advClick="0" advTm="2000"/>
    </mc:Choice>
    <mc:Fallback>
      <p:transition advClick="0" advTm="2000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512518-155A-4BFD-921C-9BB6BF1B2674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39762979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 advClick="0" advTm="2000"/>
    </mc:Choice>
    <mc:Fallback>
      <p:transition advClick="0" advTm="2000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6E9999-4552-403A-9143-194564A1A627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61261564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 advClick="0" advTm="2000"/>
    </mc:Choice>
    <mc:Fallback>
      <p:transition advClick="0" advTm="2000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91AAAD-F5EE-47CF-AAB5-995EE19F426A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23207826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 advClick="0" advTm="2000"/>
    </mc:Choice>
    <mc:Fallback>
      <p:transition advClick="0" advTm="2000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288B7B-4CA8-4CC8-9522-FEB86D4A557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17596322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 advClick="0" advTm="2000"/>
    </mc:Choice>
    <mc:Fallback>
      <p:transition advClick="0" advTm="2000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ECB454-C4D8-4857-A69D-EE9F7C9B4C2F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68111928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 advClick="0" advTm="2000"/>
    </mc:Choice>
    <mc:Fallback>
      <p:transition advClick="0" advTm="2000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 smtClean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C6D3B9-CEB3-4D37-810B-1E85E6A47CD6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25010764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 advClick="0" advTm="2000"/>
    </mc:Choice>
    <mc:Fallback>
      <p:transition advClick="0" advTm="200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13EA4B57-B16D-4DCC-B1C7-0E044E486CF6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  <p:pic>
        <p:nvPicPr>
          <p:cNvPr id="1031" name="Picture 7" descr="kabu1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01013" y="6048375"/>
            <a:ext cx="407987" cy="620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2" name="Picture 8" descr="kabu2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45513" y="6146800"/>
            <a:ext cx="449262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3" name="Picture 9" descr="logo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1938" y="6640513"/>
            <a:ext cx="1189037" cy="122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mc:AlternateContent xmlns:mc="http://schemas.openxmlformats.org/markup-compatibility/2006">
    <mc:Choice xmlns:p14="http://schemas.microsoft.com/office/powerpoint/2010/main" Requires="p14">
      <p:transition p14:dur="0" advClick="0" advTm="2000"/>
    </mc:Choice>
    <mc:Fallback>
      <p:transition advClick="0" advTm="2000"/>
    </mc:Fallback>
  </mc:AlternateConten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WordArt 4"/>
          <p:cNvSpPr>
            <a:spLocks noChangeArrowheads="1" noChangeShapeType="1" noTextEdit="1"/>
          </p:cNvSpPr>
          <p:nvPr/>
        </p:nvSpPr>
        <p:spPr bwMode="auto">
          <a:xfrm rot="5400000">
            <a:off x="1655762" y="2924175"/>
            <a:ext cx="5832475" cy="936625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fontAlgn="auto"/>
            <a:r>
              <a:rPr lang="ja-JP" altLang="en-US" sz="6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P教科書体"/>
                <a:ea typeface="HGP教科書体"/>
              </a:rPr>
              <a:t>「古典」を楽しむ</a:t>
            </a:r>
          </a:p>
        </p:txBody>
      </p:sp>
      <p:pic>
        <p:nvPicPr>
          <p:cNvPr id="2051" name="Picture 22" descr="5g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7988" y="549275"/>
            <a:ext cx="762000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 advClick="0" advTm="2000"/>
    </mc:Choice>
    <mc:Fallback>
      <p:transition advClick="0" advTm="2000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WordArt 2"/>
          <p:cNvSpPr>
            <a:spLocks noChangeArrowheads="1" noChangeShapeType="1" noTextEdit="1"/>
          </p:cNvSpPr>
          <p:nvPr/>
        </p:nvSpPr>
        <p:spPr bwMode="auto">
          <a:xfrm rot="5400000">
            <a:off x="3888582" y="1124744"/>
            <a:ext cx="1547812" cy="1403350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漁</a:t>
            </a:r>
          </a:p>
        </p:txBody>
      </p:sp>
      <p:sp>
        <p:nvSpPr>
          <p:cNvPr id="3075" name="WordArt 3"/>
          <p:cNvSpPr>
            <a:spLocks noChangeArrowheads="1" noChangeShapeType="1" noTextEdit="1"/>
          </p:cNvSpPr>
          <p:nvPr/>
        </p:nvSpPr>
        <p:spPr bwMode="auto">
          <a:xfrm rot="5400000">
            <a:off x="3798888" y="4275137"/>
            <a:ext cx="1727200" cy="1476375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師</a:t>
            </a:r>
          </a:p>
        </p:txBody>
      </p:sp>
      <p:sp>
        <p:nvSpPr>
          <p:cNvPr id="306180" name="WordArt 4"/>
          <p:cNvSpPr>
            <a:spLocks noChangeArrowheads="1" noChangeShapeType="1" noTextEdit="1"/>
          </p:cNvSpPr>
          <p:nvPr/>
        </p:nvSpPr>
        <p:spPr bwMode="auto">
          <a:xfrm rot="5400000">
            <a:off x="5683251" y="4797425"/>
            <a:ext cx="793750" cy="358775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し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 advClick="0" advTm="2000"/>
    </mc:Choice>
    <mc:Fallback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06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6180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WordArt 2"/>
          <p:cNvSpPr>
            <a:spLocks noChangeArrowheads="1" noChangeShapeType="1" noTextEdit="1"/>
          </p:cNvSpPr>
          <p:nvPr/>
        </p:nvSpPr>
        <p:spPr bwMode="auto">
          <a:xfrm rot="5400000">
            <a:off x="3960018" y="1161257"/>
            <a:ext cx="1547813" cy="1403350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小</a:t>
            </a:r>
          </a:p>
        </p:txBody>
      </p:sp>
      <p:sp>
        <p:nvSpPr>
          <p:cNvPr id="4099" name="WordArt 3"/>
          <p:cNvSpPr>
            <a:spLocks noChangeArrowheads="1" noChangeShapeType="1" noTextEdit="1"/>
          </p:cNvSpPr>
          <p:nvPr/>
        </p:nvSpPr>
        <p:spPr bwMode="auto">
          <a:xfrm rot="5400000">
            <a:off x="3887788" y="4113212"/>
            <a:ext cx="1728788" cy="1655763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枝</a:t>
            </a:r>
          </a:p>
        </p:txBody>
      </p:sp>
      <p:sp>
        <p:nvSpPr>
          <p:cNvPr id="306180" name="WordArt 4"/>
          <p:cNvSpPr>
            <a:spLocks noChangeArrowheads="1" noChangeShapeType="1" noTextEdit="1"/>
          </p:cNvSpPr>
          <p:nvPr/>
        </p:nvSpPr>
        <p:spPr bwMode="auto">
          <a:xfrm rot="5400000">
            <a:off x="5490369" y="4796631"/>
            <a:ext cx="1187450" cy="433388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 dirty="0" err="1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えだ</a:t>
            </a:r>
            <a:endParaRPr lang="ja-JP" altLang="en-US" sz="6600" kern="10" dirty="0">
              <a:ln w="9525">
                <a:solidFill>
                  <a:srgbClr val="FF0000"/>
                </a:solidFill>
                <a:round/>
                <a:headEnd/>
                <a:tailEnd/>
              </a:ln>
              <a:solidFill>
                <a:srgbClr val="FF0000"/>
              </a:solidFill>
              <a:latin typeface="HGS教科書体"/>
              <a:ea typeface="HGS教科書体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 advClick="0" advTm="2000"/>
    </mc:Choice>
    <mc:Fallback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06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618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WordArt 2"/>
          <p:cNvSpPr>
            <a:spLocks noChangeArrowheads="1" noChangeShapeType="1" noTextEdit="1"/>
          </p:cNvSpPr>
          <p:nvPr/>
        </p:nvSpPr>
        <p:spPr bwMode="auto">
          <a:xfrm rot="5400000">
            <a:off x="3121819" y="3715544"/>
            <a:ext cx="3024188" cy="1441450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返し</a:t>
            </a:r>
          </a:p>
        </p:txBody>
      </p:sp>
      <p:sp>
        <p:nvSpPr>
          <p:cNvPr id="5123" name="WordArt 3"/>
          <p:cNvSpPr>
            <a:spLocks noChangeArrowheads="1" noChangeShapeType="1" noTextEdit="1"/>
          </p:cNvSpPr>
          <p:nvPr/>
        </p:nvSpPr>
        <p:spPr bwMode="auto">
          <a:xfrm rot="5400000">
            <a:off x="3810794" y="948531"/>
            <a:ext cx="1584325" cy="1503363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恩</a:t>
            </a:r>
          </a:p>
        </p:txBody>
      </p:sp>
      <p:sp>
        <p:nvSpPr>
          <p:cNvPr id="191492" name="WordArt 4"/>
          <p:cNvSpPr>
            <a:spLocks noChangeArrowheads="1" noChangeShapeType="1" noTextEdit="1"/>
          </p:cNvSpPr>
          <p:nvPr/>
        </p:nvSpPr>
        <p:spPr bwMode="auto">
          <a:xfrm rot="5400000">
            <a:off x="5219700" y="1485901"/>
            <a:ext cx="1081087" cy="360362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おん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 advClick="0" advTm="2000"/>
    </mc:Choice>
    <mc:Fallback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914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149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WordArt 3"/>
          <p:cNvSpPr>
            <a:spLocks noChangeArrowheads="1" noChangeShapeType="1" noTextEdit="1"/>
          </p:cNvSpPr>
          <p:nvPr/>
        </p:nvSpPr>
        <p:spPr bwMode="auto">
          <a:xfrm rot="5400000">
            <a:off x="3726656" y="1142207"/>
            <a:ext cx="1763713" cy="1657350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祖</a:t>
            </a:r>
          </a:p>
        </p:txBody>
      </p:sp>
      <p:sp>
        <p:nvSpPr>
          <p:cNvPr id="232452" name="WordArt 4"/>
          <p:cNvSpPr>
            <a:spLocks noChangeArrowheads="1" noChangeShapeType="1" noTextEdit="1"/>
          </p:cNvSpPr>
          <p:nvPr/>
        </p:nvSpPr>
        <p:spPr bwMode="auto">
          <a:xfrm rot="5400000">
            <a:off x="5579269" y="1737519"/>
            <a:ext cx="792162" cy="431800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そ</a:t>
            </a:r>
          </a:p>
        </p:txBody>
      </p:sp>
      <p:sp>
        <p:nvSpPr>
          <p:cNvPr id="6148" name="WordArt 5"/>
          <p:cNvSpPr>
            <a:spLocks noChangeArrowheads="1" noChangeShapeType="1" noTextEdit="1"/>
          </p:cNvSpPr>
          <p:nvPr/>
        </p:nvSpPr>
        <p:spPr bwMode="auto">
          <a:xfrm rot="5400000">
            <a:off x="3887788" y="4237038"/>
            <a:ext cx="1584325" cy="1368425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先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 advClick="0" advTm="2000"/>
    </mc:Choice>
    <mc:Fallback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4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324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245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22" descr="5g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7988" y="549275"/>
            <a:ext cx="762000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2" name="WordArt 4"/>
          <p:cNvSpPr>
            <a:spLocks noChangeArrowheads="1" noChangeShapeType="1" noTextEdit="1"/>
          </p:cNvSpPr>
          <p:nvPr/>
        </p:nvSpPr>
        <p:spPr bwMode="auto">
          <a:xfrm rot="5400000">
            <a:off x="1621632" y="2978957"/>
            <a:ext cx="5900738" cy="935037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fontAlgn="auto"/>
            <a:r>
              <a:rPr lang="ja-JP" altLang="en-US" sz="6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P教科書体"/>
                <a:ea typeface="HGP教科書体"/>
              </a:rPr>
              <a:t>俳句・短歌を作ろう</a:t>
            </a:r>
          </a:p>
        </p:txBody>
      </p:sp>
    </p:spTree>
    <p:extLst>
      <p:ext uri="{BB962C8B-B14F-4D97-AF65-F5344CB8AC3E}">
        <p14:creationId xmlns:p14="http://schemas.microsoft.com/office/powerpoint/2010/main" val="75009937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 advClick="0" advTm="2000"/>
    </mc:Choice>
    <mc:Fallback>
      <p:transition advClick="0" advTm="2000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WordArt 2"/>
          <p:cNvSpPr>
            <a:spLocks noChangeArrowheads="1" noChangeShapeType="1" noTextEdit="1"/>
          </p:cNvSpPr>
          <p:nvPr/>
        </p:nvSpPr>
        <p:spPr bwMode="auto">
          <a:xfrm rot="5400000">
            <a:off x="3132138" y="3860800"/>
            <a:ext cx="3024188" cy="1296987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の花</a:t>
            </a:r>
          </a:p>
        </p:txBody>
      </p:sp>
      <p:sp>
        <p:nvSpPr>
          <p:cNvPr id="7171" name="WordArt 3"/>
          <p:cNvSpPr>
            <a:spLocks noChangeArrowheads="1" noChangeShapeType="1" noTextEdit="1"/>
          </p:cNvSpPr>
          <p:nvPr/>
        </p:nvSpPr>
        <p:spPr bwMode="auto">
          <a:xfrm rot="5400000">
            <a:off x="3806825" y="882650"/>
            <a:ext cx="1584325" cy="1584325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桜</a:t>
            </a:r>
          </a:p>
        </p:txBody>
      </p:sp>
      <p:sp>
        <p:nvSpPr>
          <p:cNvPr id="191492" name="WordArt 4"/>
          <p:cNvSpPr>
            <a:spLocks noChangeArrowheads="1" noChangeShapeType="1" noTextEdit="1"/>
          </p:cNvSpPr>
          <p:nvPr/>
        </p:nvSpPr>
        <p:spPr bwMode="auto">
          <a:xfrm rot="5400000">
            <a:off x="5302250" y="1484313"/>
            <a:ext cx="1276350" cy="431800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さくら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 advClick="0" advTm="2000"/>
    </mc:Choice>
    <mc:Fallback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914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149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WordArt 2"/>
          <p:cNvSpPr>
            <a:spLocks noChangeArrowheads="1" noChangeShapeType="1" noTextEdit="1"/>
          </p:cNvSpPr>
          <p:nvPr/>
        </p:nvSpPr>
        <p:spPr bwMode="auto">
          <a:xfrm rot="5400000">
            <a:off x="4067969" y="800894"/>
            <a:ext cx="1331912" cy="1403350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歌</a:t>
            </a:r>
          </a:p>
        </p:txBody>
      </p:sp>
      <p:sp>
        <p:nvSpPr>
          <p:cNvPr id="8195" name="WordArt 3"/>
          <p:cNvSpPr>
            <a:spLocks noChangeArrowheads="1" noChangeShapeType="1" noTextEdit="1"/>
          </p:cNvSpPr>
          <p:nvPr/>
        </p:nvSpPr>
        <p:spPr bwMode="auto">
          <a:xfrm rot="5400000">
            <a:off x="3978276" y="2568575"/>
            <a:ext cx="1511300" cy="1584325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合</a:t>
            </a:r>
          </a:p>
        </p:txBody>
      </p:sp>
      <p:sp>
        <p:nvSpPr>
          <p:cNvPr id="191492" name="WordArt 4"/>
          <p:cNvSpPr>
            <a:spLocks noChangeArrowheads="1" noChangeShapeType="1" noTextEdit="1"/>
          </p:cNvSpPr>
          <p:nvPr/>
        </p:nvSpPr>
        <p:spPr bwMode="auto">
          <a:xfrm rot="5400000">
            <a:off x="5598319" y="3144044"/>
            <a:ext cx="971550" cy="433388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がっ</a:t>
            </a:r>
          </a:p>
        </p:txBody>
      </p:sp>
      <p:sp>
        <p:nvSpPr>
          <p:cNvPr id="8197" name="WordArt 2"/>
          <p:cNvSpPr>
            <a:spLocks noChangeArrowheads="1" noChangeShapeType="1" noTextEdit="1"/>
          </p:cNvSpPr>
          <p:nvPr/>
        </p:nvSpPr>
        <p:spPr bwMode="auto">
          <a:xfrm rot="5400000">
            <a:off x="4049712" y="4630738"/>
            <a:ext cx="1368425" cy="1403350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戦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 advClick="0" advTm="2000"/>
    </mc:Choice>
    <mc:Fallback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914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1492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2"/>
          <p:cNvSpPr txBox="1">
            <a:spLocks noChangeArrowheads="1"/>
          </p:cNvSpPr>
          <p:nvPr/>
        </p:nvSpPr>
        <p:spPr bwMode="auto">
          <a:xfrm>
            <a:off x="468313" y="5949950"/>
            <a:ext cx="7129462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ja-JP" sz="1400"/>
              <a:t>Copyright (C) 2016 / </a:t>
            </a:r>
            <a:r>
              <a:rPr lang="ja-JP" altLang="en-US" sz="1400"/>
              <a:t>柏市教育委員会　 </a:t>
            </a:r>
            <a:r>
              <a:rPr lang="en-US" altLang="ja-JP" sz="1400"/>
              <a:t>All Rights Reserved.</a:t>
            </a:r>
            <a:br>
              <a:rPr lang="en-US" altLang="ja-JP" sz="1400"/>
            </a:br>
            <a:endParaRPr lang="en-US" altLang="ja-JP" sz="140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 advClick="0" advTm="2000"/>
    </mc:Choice>
    <mc:Fallback>
      <p:transition advClick="0" advTm="2000"/>
    </mc:Fallback>
  </mc:AlternateContent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6bab3358d6ee23907f6fd0e44f9a4536b107657"/>
</p:tagLst>
</file>

<file path=ppt/theme/theme1.xml><?xml version="1.0" encoding="utf-8"?>
<a:theme xmlns:a="http://schemas.openxmlformats.org/drawingml/2006/main" name="かぶ２">
  <a:themeElements>
    <a:clrScheme name="かぶ２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かぶ２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かぶ２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​​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kabucha</Template>
  <TotalTime>432</TotalTime>
  <Words>49</Words>
  <Application>Microsoft Office PowerPoint</Application>
  <PresentationFormat>画面に合わせる (4:3)</PresentationFormat>
  <Paragraphs>31</Paragraphs>
  <Slides>9</Slides>
  <Notes>9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9</vt:i4>
      </vt:variant>
    </vt:vector>
  </HeadingPairs>
  <TitlesOfParts>
    <vt:vector size="10" baseType="lpstr">
      <vt:lpstr>かぶ２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5-ge-03</dc:title>
  <dc:creator>柏市教育研究所</dc:creator>
  <cp:lastModifiedBy>it04</cp:lastModifiedBy>
  <cp:revision>40</cp:revision>
  <dcterms:created xsi:type="dcterms:W3CDTF">2012-05-08T01:43:15Z</dcterms:created>
  <dcterms:modified xsi:type="dcterms:W3CDTF">2016-09-21T09:04:59Z</dcterms:modified>
</cp:coreProperties>
</file>