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sldIdLst>
    <p:sldId id="256" r:id="rId2"/>
    <p:sldId id="398" r:id="rId3"/>
    <p:sldId id="443" r:id="rId4"/>
    <p:sldId id="444" r:id="rId5"/>
    <p:sldId id="433" r:id="rId6"/>
    <p:sldId id="435" r:id="rId7"/>
    <p:sldId id="421" r:id="rId8"/>
    <p:sldId id="445" r:id="rId9"/>
    <p:sldId id="436" r:id="rId10"/>
    <p:sldId id="446" r:id="rId11"/>
    <p:sldId id="434" r:id="rId12"/>
    <p:sldId id="400" r:id="rId13"/>
    <p:sldId id="437" r:id="rId14"/>
    <p:sldId id="447" r:id="rId15"/>
    <p:sldId id="448" r:id="rId16"/>
    <p:sldId id="449" r:id="rId17"/>
    <p:sldId id="450" r:id="rId18"/>
    <p:sldId id="363" r:id="rId19"/>
  </p:sldIdLst>
  <p:sldSz cx="9144000" cy="6858000" type="screen4x3"/>
  <p:notesSz cx="6858000" cy="9144000"/>
  <p:custDataLst>
    <p:tags r:id="rId21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7" autoAdjust="0"/>
    <p:restoredTop sz="94660"/>
  </p:normalViewPr>
  <p:slideViewPr>
    <p:cSldViewPr>
      <p:cViewPr varScale="1">
        <p:scale>
          <a:sx n="68" d="100"/>
          <a:sy n="68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6AAF441-8A6B-49D0-8655-1BF7082A57A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99201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0907961-F95E-4ED2-909A-B1259EC4C68D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20BC3D1-8857-4265-9B57-A501C699ED5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D1AB08E-AAF4-4032-B423-10407D772459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1129325-6232-4B87-BA60-AB245D6664A4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A6400E4-305C-474E-939F-C63BEE7773DD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87524D8-71B0-4108-8D69-33ADCCC5FD5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D6CFFB9-CF95-44E9-90DF-B8AAA3A31081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9AC19D9-2371-476F-8092-58270905AC00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136C4A8-E39D-4FAC-82E8-CF6B70ED72C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BAB9FCA-B464-4987-A5E9-04DA3C0FB31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ED76C65-15AD-4C97-8266-FB89A898E0D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A6A1A6-816A-481B-A7A3-680A718B9DD9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EE56119-2986-41CC-8BD4-56327DA7CEE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9FA9963-FEDD-4E1E-B0F5-9831BE9D7D24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5D6948D-58C8-417F-A421-E5823D234F9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B0D4978-B4FE-4A5E-9972-328D32C7AA1A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65AD80B-39D2-4E30-8799-1A7DA73C3B9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F7E64D8-9989-4552-AB9A-B96CF2CF894F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FF3FF-F886-43F8-A15C-3C8B0FBB61C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33992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4BA73-A36A-4B4B-B1E8-A67CE63A49F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6791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D6548-5633-4C13-8F09-0D7E8C50135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95623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50ADE-485D-478B-BDBA-CBC5A18DAF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9295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39F7D-012B-4AA2-9174-8B15BF9DC56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9644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4BACF-D7B8-400D-99D0-03CA5E34FE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82578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0500B-0502-4AB1-BF32-25C0436D70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7683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0B9B6-2546-48E2-8C27-FA8EE560AE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14191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63334-87C2-4D35-9544-AB31789CB57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31095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D85FD-0F68-4BB3-95C7-603BA9180E0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40839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A727E-0F7C-4F82-8461-9F4FDC7B79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8344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835F1C9-D187-4AD3-B78F-231CAC7E3F9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1185862" y="3287713"/>
            <a:ext cx="5476875" cy="8636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漢字の成り立ち</a:t>
            </a:r>
          </a:p>
        </p:txBody>
      </p:sp>
      <p:pic>
        <p:nvPicPr>
          <p:cNvPr id="2051" name="Picture 22" descr="5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2805906" y="2309019"/>
            <a:ext cx="4973638" cy="10096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漢字の広場④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 rot="5400000">
            <a:off x="3744119" y="1016794"/>
            <a:ext cx="1727200" cy="16557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招</a:t>
            </a:r>
          </a:p>
        </p:txBody>
      </p:sp>
      <p:sp>
        <p:nvSpPr>
          <p:cNvPr id="412675" name="WordArt 3"/>
          <p:cNvSpPr>
            <a:spLocks noChangeArrowheads="1" noChangeShapeType="1" noTextEdit="1"/>
          </p:cNvSpPr>
          <p:nvPr/>
        </p:nvSpPr>
        <p:spPr bwMode="auto">
          <a:xfrm rot="5400000">
            <a:off x="5434806" y="1593057"/>
            <a:ext cx="1223963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しょう</a:t>
            </a:r>
          </a:p>
        </p:txBody>
      </p:sp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 rot="5400000">
            <a:off x="3806032" y="4342606"/>
            <a:ext cx="1728788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集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2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67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 rot="5400000">
            <a:off x="3865562" y="2643188"/>
            <a:ext cx="1584325" cy="15494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婦</a:t>
            </a:r>
          </a:p>
        </p:txBody>
      </p:sp>
      <p:sp>
        <p:nvSpPr>
          <p:cNvPr id="410627" name="WordArt 3"/>
          <p:cNvSpPr>
            <a:spLocks noChangeArrowheads="1" noChangeShapeType="1" noTextEdit="1"/>
          </p:cNvSpPr>
          <p:nvPr/>
        </p:nvSpPr>
        <p:spPr bwMode="auto">
          <a:xfrm rot="5400000">
            <a:off x="5468937" y="3065463"/>
            <a:ext cx="828675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ふ</a:t>
            </a:r>
          </a:p>
        </p:txBody>
      </p:sp>
      <p:sp>
        <p:nvSpPr>
          <p:cNvPr id="12292" name="WordArt 4"/>
          <p:cNvSpPr>
            <a:spLocks noChangeArrowheads="1" noChangeShapeType="1" noTextEdit="1"/>
          </p:cNvSpPr>
          <p:nvPr/>
        </p:nvSpPr>
        <p:spPr bwMode="auto">
          <a:xfrm rot="5400000">
            <a:off x="3887788" y="549275"/>
            <a:ext cx="1476375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老</a:t>
            </a:r>
          </a:p>
        </p:txBody>
      </p:sp>
      <p:sp>
        <p:nvSpPr>
          <p:cNvPr id="12293" name="WordArt 5"/>
          <p:cNvSpPr>
            <a:spLocks noChangeArrowheads="1" noChangeShapeType="1" noTextEdit="1"/>
          </p:cNvSpPr>
          <p:nvPr/>
        </p:nvSpPr>
        <p:spPr bwMode="auto">
          <a:xfrm rot="5400000">
            <a:off x="3994944" y="4725194"/>
            <a:ext cx="1368425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人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6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 rot="5400000">
            <a:off x="3656807" y="1075531"/>
            <a:ext cx="1763712" cy="1647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潔</a:t>
            </a:r>
          </a:p>
        </p:txBody>
      </p:sp>
      <p:sp>
        <p:nvSpPr>
          <p:cNvPr id="338947" name="WordArt 3"/>
          <p:cNvSpPr>
            <a:spLocks noChangeArrowheads="1" noChangeShapeType="1" noTextEdit="1"/>
          </p:cNvSpPr>
          <p:nvPr/>
        </p:nvSpPr>
        <p:spPr bwMode="auto">
          <a:xfrm rot="5400000">
            <a:off x="5329237" y="1627188"/>
            <a:ext cx="1154113" cy="4333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けっ</a:t>
            </a:r>
          </a:p>
        </p:txBody>
      </p:sp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 rot="5400000">
            <a:off x="3753644" y="4202907"/>
            <a:ext cx="1692275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白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8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 rot="5400000">
            <a:off x="3766344" y="4167981"/>
            <a:ext cx="1728788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益</a:t>
            </a:r>
          </a:p>
        </p:txBody>
      </p:sp>
      <p:sp>
        <p:nvSpPr>
          <p:cNvPr id="416771" name="WordArt 3"/>
          <p:cNvSpPr>
            <a:spLocks noChangeArrowheads="1" noChangeShapeType="1" noTextEdit="1"/>
          </p:cNvSpPr>
          <p:nvPr/>
        </p:nvSpPr>
        <p:spPr bwMode="auto">
          <a:xfrm rot="5400000">
            <a:off x="5364957" y="4798219"/>
            <a:ext cx="1154112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えき</a:t>
            </a:r>
          </a:p>
        </p:txBody>
      </p:sp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 rot="5400000">
            <a:off x="3743325" y="1016001"/>
            <a:ext cx="1728787" cy="16557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有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6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677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/>
          <p:cNvSpPr>
            <a:spLocks noChangeArrowheads="1" noChangeShapeType="1" noTextEdit="1"/>
          </p:cNvSpPr>
          <p:nvPr/>
        </p:nvSpPr>
        <p:spPr bwMode="auto">
          <a:xfrm rot="5400000">
            <a:off x="3766344" y="1146969"/>
            <a:ext cx="1763713" cy="1647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眼</a:t>
            </a:r>
          </a:p>
        </p:txBody>
      </p:sp>
      <p:sp>
        <p:nvSpPr>
          <p:cNvPr id="338947" name="WordArt 3"/>
          <p:cNvSpPr>
            <a:spLocks noChangeArrowheads="1" noChangeShapeType="1" noTextEdit="1"/>
          </p:cNvSpPr>
          <p:nvPr/>
        </p:nvSpPr>
        <p:spPr bwMode="auto">
          <a:xfrm rot="5400000">
            <a:off x="5434806" y="1627982"/>
            <a:ext cx="1154113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がん</a:t>
            </a:r>
          </a:p>
        </p:txBody>
      </p:sp>
      <p:sp>
        <p:nvSpPr>
          <p:cNvPr id="15364" name="WordArt 4"/>
          <p:cNvSpPr>
            <a:spLocks noChangeArrowheads="1" noChangeShapeType="1" noTextEdit="1"/>
          </p:cNvSpPr>
          <p:nvPr/>
        </p:nvSpPr>
        <p:spPr bwMode="auto">
          <a:xfrm rot="5400000">
            <a:off x="3753644" y="4202907"/>
            <a:ext cx="1692275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科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8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2"/>
          <p:cNvSpPr>
            <a:spLocks noChangeArrowheads="1" noChangeShapeType="1" noTextEdit="1"/>
          </p:cNvSpPr>
          <p:nvPr/>
        </p:nvSpPr>
        <p:spPr bwMode="auto">
          <a:xfrm rot="5400000">
            <a:off x="3766344" y="1146969"/>
            <a:ext cx="1763713" cy="1647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損</a:t>
            </a:r>
          </a:p>
        </p:txBody>
      </p:sp>
      <p:sp>
        <p:nvSpPr>
          <p:cNvPr id="338947" name="WordArt 3"/>
          <p:cNvSpPr>
            <a:spLocks noChangeArrowheads="1" noChangeShapeType="1" noTextEdit="1"/>
          </p:cNvSpPr>
          <p:nvPr/>
        </p:nvSpPr>
        <p:spPr bwMode="auto">
          <a:xfrm rot="5400000">
            <a:off x="5434806" y="1627982"/>
            <a:ext cx="1154113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そん</a:t>
            </a:r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 rot="5400000">
            <a:off x="3932238" y="4221163"/>
            <a:ext cx="1728787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害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8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 rot="5400000">
            <a:off x="3833019" y="1178719"/>
            <a:ext cx="1727200" cy="16208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武</a:t>
            </a:r>
          </a:p>
        </p:txBody>
      </p:sp>
      <p:sp>
        <p:nvSpPr>
          <p:cNvPr id="338947" name="WordArt 3"/>
          <p:cNvSpPr>
            <a:spLocks noChangeArrowheads="1" noChangeShapeType="1" noTextEdit="1"/>
          </p:cNvSpPr>
          <p:nvPr/>
        </p:nvSpPr>
        <p:spPr bwMode="auto">
          <a:xfrm rot="5400000">
            <a:off x="5771356" y="1754982"/>
            <a:ext cx="792163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ぶ</a:t>
            </a:r>
          </a:p>
        </p:txBody>
      </p:sp>
      <p:sp>
        <p:nvSpPr>
          <p:cNvPr id="17412" name="WordArt 4"/>
          <p:cNvSpPr>
            <a:spLocks noChangeArrowheads="1" noChangeShapeType="1" noTextEdit="1"/>
          </p:cNvSpPr>
          <p:nvPr/>
        </p:nvSpPr>
        <p:spPr bwMode="auto">
          <a:xfrm rot="5400000">
            <a:off x="3976687" y="4202113"/>
            <a:ext cx="1547813" cy="15128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器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8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2"/>
          <p:cNvSpPr>
            <a:spLocks noChangeArrowheads="1" noChangeShapeType="1" noTextEdit="1"/>
          </p:cNvSpPr>
          <p:nvPr/>
        </p:nvSpPr>
        <p:spPr bwMode="auto">
          <a:xfrm rot="5400000">
            <a:off x="3963988" y="1143000"/>
            <a:ext cx="1690687" cy="16557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絵</a:t>
            </a:r>
          </a:p>
        </p:txBody>
      </p:sp>
      <p:sp>
        <p:nvSpPr>
          <p:cNvPr id="338947" name="WordArt 3"/>
          <p:cNvSpPr>
            <a:spLocks noChangeArrowheads="1" noChangeShapeType="1" noTextEdit="1"/>
          </p:cNvSpPr>
          <p:nvPr/>
        </p:nvSpPr>
        <p:spPr bwMode="auto">
          <a:xfrm rot="5400000">
            <a:off x="5666581" y="1754982"/>
            <a:ext cx="1027113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かい</a:t>
            </a: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 rot="5400000">
            <a:off x="4018756" y="4202907"/>
            <a:ext cx="1476375" cy="14398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画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38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3761582" y="4310856"/>
            <a:ext cx="1728788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本</a:t>
            </a:r>
          </a:p>
        </p:txBody>
      </p:sp>
      <p:sp>
        <p:nvSpPr>
          <p:cNvPr id="334851" name="WordArt 3"/>
          <p:cNvSpPr>
            <a:spLocks noChangeArrowheads="1" noChangeShapeType="1" noTextEdit="1"/>
          </p:cNvSpPr>
          <p:nvPr/>
        </p:nvSpPr>
        <p:spPr bwMode="auto">
          <a:xfrm rot="5400000">
            <a:off x="5328444" y="4912519"/>
            <a:ext cx="1296988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もと</a:t>
            </a: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 rot="5400000">
            <a:off x="3744120" y="872331"/>
            <a:ext cx="1655762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旗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4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5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753644" y="4334669"/>
            <a:ext cx="1765300" cy="16557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義</a:t>
            </a:r>
          </a:p>
        </p:txBody>
      </p:sp>
      <p:sp>
        <p:nvSpPr>
          <p:cNvPr id="338947" name="WordArt 3"/>
          <p:cNvSpPr>
            <a:spLocks noChangeArrowheads="1" noChangeShapeType="1" noTextEdit="1"/>
          </p:cNvSpPr>
          <p:nvPr/>
        </p:nvSpPr>
        <p:spPr bwMode="auto">
          <a:xfrm rot="5400000">
            <a:off x="5462587" y="4946651"/>
            <a:ext cx="936625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ぎ</a:t>
            </a: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 rot="5400000">
            <a:off x="3772694" y="1016794"/>
            <a:ext cx="1619250" cy="15478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正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8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3816350" y="4281488"/>
            <a:ext cx="1728788" cy="16557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因</a:t>
            </a:r>
          </a:p>
        </p:txBody>
      </p:sp>
      <p:sp>
        <p:nvSpPr>
          <p:cNvPr id="338947" name="WordArt 3"/>
          <p:cNvSpPr>
            <a:spLocks noChangeArrowheads="1" noChangeShapeType="1" noTextEdit="1"/>
          </p:cNvSpPr>
          <p:nvPr/>
        </p:nvSpPr>
        <p:spPr bwMode="auto">
          <a:xfrm rot="5400000">
            <a:off x="5434807" y="4941094"/>
            <a:ext cx="1154112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いん</a:t>
            </a:r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 rot="5400000">
            <a:off x="3815557" y="872331"/>
            <a:ext cx="1655762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原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8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4016376" y="1633537"/>
            <a:ext cx="1223962" cy="1503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賀</a:t>
            </a:r>
          </a:p>
        </p:txBody>
      </p:sp>
      <p:sp>
        <p:nvSpPr>
          <p:cNvPr id="408579" name="WordArt 3"/>
          <p:cNvSpPr>
            <a:spLocks noChangeArrowheads="1" noChangeShapeType="1" noTextEdit="1"/>
          </p:cNvSpPr>
          <p:nvPr/>
        </p:nvSpPr>
        <p:spPr bwMode="auto">
          <a:xfrm rot="5400000">
            <a:off x="5557044" y="2169319"/>
            <a:ext cx="719138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が</a:t>
            </a: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 rot="5400000">
            <a:off x="3217862" y="4054476"/>
            <a:ext cx="2925763" cy="14398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はがき</a:t>
            </a:r>
          </a:p>
        </p:txBody>
      </p:sp>
      <p:sp>
        <p:nvSpPr>
          <p:cNvPr id="6149" name="WordArt 4"/>
          <p:cNvSpPr>
            <a:spLocks noChangeArrowheads="1" noChangeShapeType="1" noTextEdit="1"/>
          </p:cNvSpPr>
          <p:nvPr/>
        </p:nvSpPr>
        <p:spPr bwMode="auto">
          <a:xfrm rot="5400000">
            <a:off x="4104482" y="369093"/>
            <a:ext cx="1079500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年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8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57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779837" y="981076"/>
            <a:ext cx="1655763" cy="16557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財</a:t>
            </a:r>
          </a:p>
        </p:txBody>
      </p:sp>
      <p:sp>
        <p:nvSpPr>
          <p:cNvPr id="412675" name="WordArt 3"/>
          <p:cNvSpPr>
            <a:spLocks noChangeArrowheads="1" noChangeShapeType="1" noTextEdit="1"/>
          </p:cNvSpPr>
          <p:nvPr/>
        </p:nvSpPr>
        <p:spPr bwMode="auto">
          <a:xfrm rot="5400000">
            <a:off x="5434806" y="1521619"/>
            <a:ext cx="1152525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ざい</a:t>
            </a: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 rot="5400000">
            <a:off x="3744119" y="4328319"/>
            <a:ext cx="1655763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産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2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67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3826669" y="4323556"/>
            <a:ext cx="1717675" cy="15033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額</a:t>
            </a:r>
          </a:p>
        </p:txBody>
      </p:sp>
      <p:sp>
        <p:nvSpPr>
          <p:cNvPr id="384003" name="WordArt 3"/>
          <p:cNvSpPr>
            <a:spLocks noChangeArrowheads="1" noChangeShapeType="1" noTextEdit="1"/>
          </p:cNvSpPr>
          <p:nvPr/>
        </p:nvSpPr>
        <p:spPr bwMode="auto">
          <a:xfrm rot="5400000">
            <a:off x="5507831" y="4895057"/>
            <a:ext cx="1008063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がく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 rot="5400000">
            <a:off x="3890963" y="1035050"/>
            <a:ext cx="1619250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金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4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400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 rot="5400000">
            <a:off x="4137025" y="3397251"/>
            <a:ext cx="1296987" cy="1503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貸</a:t>
            </a:r>
          </a:p>
        </p:txBody>
      </p:sp>
      <p:sp>
        <p:nvSpPr>
          <p:cNvPr id="384003" name="WordArt 3"/>
          <p:cNvSpPr>
            <a:spLocks noChangeArrowheads="1" noChangeShapeType="1" noTextEdit="1"/>
          </p:cNvSpPr>
          <p:nvPr/>
        </p:nvSpPr>
        <p:spPr bwMode="auto">
          <a:xfrm rot="5400000">
            <a:off x="5732462" y="3951288"/>
            <a:ext cx="720725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</a:t>
            </a: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 rot="5400000">
            <a:off x="3493294" y="1124744"/>
            <a:ext cx="2519363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本を</a:t>
            </a:r>
          </a:p>
        </p:txBody>
      </p:sp>
      <p:sp>
        <p:nvSpPr>
          <p:cNvPr id="9221" name="WordArt 4"/>
          <p:cNvSpPr>
            <a:spLocks noChangeArrowheads="1" noChangeShapeType="1" noTextEdit="1"/>
          </p:cNvSpPr>
          <p:nvPr/>
        </p:nvSpPr>
        <p:spPr bwMode="auto">
          <a:xfrm rot="5400000">
            <a:off x="4231482" y="5026819"/>
            <a:ext cx="1106487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す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4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400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 rot="5400000">
            <a:off x="3771106" y="4112419"/>
            <a:ext cx="1763713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圧</a:t>
            </a:r>
          </a:p>
        </p:txBody>
      </p:sp>
      <p:sp>
        <p:nvSpPr>
          <p:cNvPr id="414723" name="WordArt 3"/>
          <p:cNvSpPr>
            <a:spLocks noChangeArrowheads="1" noChangeShapeType="1" noTextEdit="1"/>
          </p:cNvSpPr>
          <p:nvPr/>
        </p:nvSpPr>
        <p:spPr bwMode="auto">
          <a:xfrm rot="5400000">
            <a:off x="5455443" y="4742657"/>
            <a:ext cx="1154113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あつ</a:t>
            </a: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 rot="5400000">
            <a:off x="3897312" y="1035051"/>
            <a:ext cx="1655763" cy="15478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気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4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472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ab3358d6ee23907f6fd0e44f9a4536b107657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733</TotalTime>
  <Words>87</Words>
  <Application>Microsoft Office PowerPoint</Application>
  <PresentationFormat>画面に合わせる (4:3)</PresentationFormat>
  <Paragraphs>72</Paragraphs>
  <Slides>18</Slides>
  <Notes>18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5-ge-02</dc:title>
  <dc:creator>柏市教育研究所</dc:creator>
  <cp:lastModifiedBy>it04</cp:lastModifiedBy>
  <cp:revision>53</cp:revision>
  <dcterms:created xsi:type="dcterms:W3CDTF">2012-05-08T01:43:15Z</dcterms:created>
  <dcterms:modified xsi:type="dcterms:W3CDTF">2016-09-21T09:02:28Z</dcterms:modified>
</cp:coreProperties>
</file>