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390" r:id="rId3"/>
    <p:sldId id="394" r:id="rId4"/>
    <p:sldId id="391" r:id="rId5"/>
    <p:sldId id="372" r:id="rId6"/>
    <p:sldId id="344" r:id="rId7"/>
    <p:sldId id="364" r:id="rId8"/>
    <p:sldId id="389" r:id="rId9"/>
    <p:sldId id="345" r:id="rId10"/>
    <p:sldId id="392" r:id="rId11"/>
    <p:sldId id="376" r:id="rId12"/>
    <p:sldId id="377" r:id="rId13"/>
    <p:sldId id="393" r:id="rId14"/>
    <p:sldId id="378" r:id="rId15"/>
    <p:sldId id="379" r:id="rId16"/>
    <p:sldId id="380" r:id="rId17"/>
    <p:sldId id="381" r:id="rId18"/>
    <p:sldId id="363" r:id="rId19"/>
  </p:sldIdLst>
  <p:sldSz cx="9144000" cy="6858000" type="screen4x3"/>
  <p:notesSz cx="6858000" cy="9144000"/>
  <p:custDataLst>
    <p:tags r:id="rId2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0ED9046F-FA32-4951-B47D-43C1B9CFD1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18835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FC6F965-4D04-434C-B1D6-3430D2D8FD2A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F00EBBA-43D3-4E5E-B67D-8BB0B79E4CC4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BD368E0-FA46-473B-A747-72DFA68CD607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733BDB9-2BC7-43D6-BCB4-294C6CC16206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DAE0690-E5E9-4D76-BE38-1DD94ED8C2B9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4E6D829-3D67-4E6F-B226-9ED2EEF4CF07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8294430-348A-4BE7-992E-2B876526AFC1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0A12C96-C2A5-4B82-89F4-81F1B95352CE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DB4CC04-31B7-41FF-A459-1F873B04F062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D9D5E00-80A4-4AE5-94DC-F7C57FE0CD74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3DF753D-5F15-4A0C-8B3E-123A7B9BB520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FC6F965-4D04-434C-B1D6-3430D2D8FD2A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19AF84F-DE33-4DEE-8AAA-6445B58888F3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2D0BF93-DD37-4C78-AE44-FE4C47FADBA9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5DFA966-2982-41A7-923F-3BB1AEFCB1F1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B028AFE-4FA3-464E-93DE-40040407F8DA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2457343-1CFD-41B0-A4C3-3B5B73185A6F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C6742A5-C924-45A5-8CB2-517AB5838E3C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39C0F-AED0-4071-B814-15769A8A35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1098331"/>
      </p:ext>
    </p:extLst>
  </p:cSld>
  <p:clrMapOvr>
    <a:masterClrMapping/>
  </p:clrMapOvr>
  <p:transition advClick="0"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D0E9F-699D-42F0-A2D7-5E21465607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5748105"/>
      </p:ext>
    </p:extLst>
  </p:cSld>
  <p:clrMapOvr>
    <a:masterClrMapping/>
  </p:clrMapOvr>
  <p:transition advClick="0"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F9EE0-7EDB-4C60-A01D-B4DBAEFEA9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6942163"/>
      </p:ext>
    </p:extLst>
  </p:cSld>
  <p:clrMapOvr>
    <a:masterClrMapping/>
  </p:clrMapOvr>
  <p:transition advClick="0"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2F437-983C-482C-93BA-C20A06D58D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514870"/>
      </p:ext>
    </p:extLst>
  </p:cSld>
  <p:clrMapOvr>
    <a:masterClrMapping/>
  </p:clrMapOvr>
  <p:transition advClick="0"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0F92D-8CA6-42C2-B8BA-0AE1BF546E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0839656"/>
      </p:ext>
    </p:extLst>
  </p:cSld>
  <p:clrMapOvr>
    <a:masterClrMapping/>
  </p:clrMapOvr>
  <p:transition advClick="0"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1E4C1-F5E9-465F-8BA4-C65D2A9679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3422162"/>
      </p:ext>
    </p:extLst>
  </p:cSld>
  <p:clrMapOvr>
    <a:masterClrMapping/>
  </p:clrMapOvr>
  <p:transition advClick="0"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A4342-1B35-4D01-8037-EAAFCBE975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964005"/>
      </p:ext>
    </p:extLst>
  </p:cSld>
  <p:clrMapOvr>
    <a:masterClrMapping/>
  </p:clrMapOvr>
  <p:transition advClick="0"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4F7AF-73BC-46D7-912A-35BD730E9D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8225440"/>
      </p:ext>
    </p:extLst>
  </p:cSld>
  <p:clrMapOvr>
    <a:masterClrMapping/>
  </p:clrMapOvr>
  <p:transition advClick="0"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394DF-22FE-422F-9DAE-4F1520ABAE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6014794"/>
      </p:ext>
    </p:extLst>
  </p:cSld>
  <p:clrMapOvr>
    <a:masterClrMapping/>
  </p:clrMapOvr>
  <p:transition advClick="0"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98ECF-3802-467D-8836-11C728B89C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6495106"/>
      </p:ext>
    </p:extLst>
  </p:cSld>
  <p:clrMapOvr>
    <a:masterClrMapping/>
  </p:clrMapOvr>
  <p:transition advClick="0"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E9403-3CF5-437E-B446-5ECD06FBBA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1597834"/>
      </p:ext>
    </p:extLst>
  </p:cSld>
  <p:clrMapOvr>
    <a:masterClrMapping/>
  </p:clrMapOvr>
  <p:transition advClick="0"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49413F9A-1B4B-4E6B-BE8C-8739417312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1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2267978" y="2780964"/>
            <a:ext cx="4608043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敬 語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 rot="5400000">
            <a:off x="5112396" y="1736477"/>
            <a:ext cx="791491" cy="43212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けい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863" y="1123950"/>
            <a:ext cx="151130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基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 rot="5400000">
            <a:off x="3810794" y="4477544"/>
            <a:ext cx="1512887" cy="14319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調</a:t>
            </a:r>
          </a:p>
        </p:txBody>
      </p:sp>
      <p:sp>
        <p:nvSpPr>
          <p:cNvPr id="193540" name="WordArt 4"/>
          <p:cNvSpPr>
            <a:spLocks noChangeArrowheads="1" noChangeShapeType="1" noTextEdit="1"/>
          </p:cNvSpPr>
          <p:nvPr/>
        </p:nvSpPr>
        <p:spPr bwMode="auto">
          <a:xfrm rot="5400000">
            <a:off x="5256213" y="4976813"/>
            <a:ext cx="107950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ちょう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9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8400" y="4292601"/>
            <a:ext cx="1584325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約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71107" y="943768"/>
            <a:ext cx="1619250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規</a:t>
            </a:r>
          </a:p>
        </p:txBody>
      </p:sp>
      <p:sp>
        <p:nvSpPr>
          <p:cNvPr id="2795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434806" y="1537495"/>
            <a:ext cx="650875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79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79056" y="4255294"/>
            <a:ext cx="1512888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度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 rot="5400000">
            <a:off x="3788569" y="1107282"/>
            <a:ext cx="1620837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制</a:t>
            </a:r>
          </a:p>
        </p:txBody>
      </p:sp>
      <p:sp>
        <p:nvSpPr>
          <p:cNvPr id="281604" name="WordArt 4"/>
          <p:cNvSpPr>
            <a:spLocks noChangeArrowheads="1" noChangeShapeType="1" noTextEdit="1"/>
          </p:cNvSpPr>
          <p:nvPr/>
        </p:nvSpPr>
        <p:spPr bwMode="auto">
          <a:xfrm rot="5400000">
            <a:off x="5292725" y="1628775"/>
            <a:ext cx="1150938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せい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8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119" y="1088232"/>
            <a:ext cx="1512887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建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9669" y="4256882"/>
            <a:ext cx="161925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設</a:t>
            </a:r>
          </a:p>
        </p:txBody>
      </p:sp>
      <p:sp>
        <p:nvSpPr>
          <p:cNvPr id="285700" name="WordArt 4"/>
          <p:cNvSpPr>
            <a:spLocks noChangeArrowheads="1" noChangeShapeType="1" noTextEdit="1"/>
          </p:cNvSpPr>
          <p:nvPr/>
        </p:nvSpPr>
        <p:spPr bwMode="auto">
          <a:xfrm rot="5400000">
            <a:off x="5113338" y="4833937"/>
            <a:ext cx="1150938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せつ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8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80631" y="4507707"/>
            <a:ext cx="1439863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約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52850" y="962025"/>
            <a:ext cx="1655763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条</a:t>
            </a:r>
          </a:p>
        </p:txBody>
      </p:sp>
      <p:sp>
        <p:nvSpPr>
          <p:cNvPr id="283652" name="WordArt 4"/>
          <p:cNvSpPr>
            <a:spLocks noChangeArrowheads="1" noChangeShapeType="1" noTextEdit="1"/>
          </p:cNvSpPr>
          <p:nvPr/>
        </p:nvSpPr>
        <p:spPr bwMode="auto">
          <a:xfrm rot="5400000">
            <a:off x="5112544" y="1521619"/>
            <a:ext cx="1223962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じょう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83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88569" y="1088232"/>
            <a:ext cx="1512887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事</a:t>
            </a:r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 rot="5400000">
            <a:off x="3739356" y="4261645"/>
            <a:ext cx="1584325" cy="1503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件</a:t>
            </a:r>
          </a:p>
        </p:txBody>
      </p:sp>
      <p:sp>
        <p:nvSpPr>
          <p:cNvPr id="285700" name="WordArt 4"/>
          <p:cNvSpPr>
            <a:spLocks noChangeArrowheads="1" noChangeShapeType="1" noTextEdit="1"/>
          </p:cNvSpPr>
          <p:nvPr/>
        </p:nvSpPr>
        <p:spPr bwMode="auto">
          <a:xfrm rot="5400000">
            <a:off x="5113338" y="4833937"/>
            <a:ext cx="1150938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けん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8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 rot="5400000">
            <a:off x="3806031" y="1080294"/>
            <a:ext cx="1512888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業</a:t>
            </a:r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39356" y="4188620"/>
            <a:ext cx="1584325" cy="1503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務</a:t>
            </a:r>
          </a:p>
        </p:txBody>
      </p:sp>
      <p:sp>
        <p:nvSpPr>
          <p:cNvPr id="287748" name="WordArt 4"/>
          <p:cNvSpPr>
            <a:spLocks noChangeArrowheads="1" noChangeShapeType="1" noTextEdit="1"/>
          </p:cNvSpPr>
          <p:nvPr/>
        </p:nvSpPr>
        <p:spPr bwMode="auto">
          <a:xfrm rot="5400000">
            <a:off x="5293519" y="4723606"/>
            <a:ext cx="790575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む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8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41750" y="4292601"/>
            <a:ext cx="1584325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決</a:t>
            </a:r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 rot="5400000">
            <a:off x="3752850" y="1035050"/>
            <a:ext cx="1655763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可</a:t>
            </a:r>
          </a:p>
        </p:txBody>
      </p:sp>
      <p:sp>
        <p:nvSpPr>
          <p:cNvPr id="289796" name="WordArt 4"/>
          <p:cNvSpPr>
            <a:spLocks noChangeArrowheads="1" noChangeShapeType="1" noTextEdit="1"/>
          </p:cNvSpPr>
          <p:nvPr/>
        </p:nvSpPr>
        <p:spPr bwMode="auto">
          <a:xfrm rot="5400000">
            <a:off x="5545137" y="1484313"/>
            <a:ext cx="79057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8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 rot="5400000">
            <a:off x="3846513" y="3289300"/>
            <a:ext cx="1512887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許</a:t>
            </a:r>
          </a:p>
        </p:txBody>
      </p:sp>
      <p:sp>
        <p:nvSpPr>
          <p:cNvPr id="248836" name="WordArt 4"/>
          <p:cNvSpPr>
            <a:spLocks noChangeArrowheads="1" noChangeShapeType="1" noTextEdit="1"/>
          </p:cNvSpPr>
          <p:nvPr/>
        </p:nvSpPr>
        <p:spPr bwMode="auto">
          <a:xfrm rot="5400000">
            <a:off x="5183982" y="3826668"/>
            <a:ext cx="1225550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ゆる</a:t>
            </a:r>
          </a:p>
        </p:txBody>
      </p:sp>
      <p:sp>
        <p:nvSpPr>
          <p:cNvPr id="3076" name="WordArt 5"/>
          <p:cNvSpPr>
            <a:spLocks noChangeArrowheads="1" noChangeShapeType="1" noTextEdit="1"/>
          </p:cNvSpPr>
          <p:nvPr/>
        </p:nvSpPr>
        <p:spPr bwMode="auto">
          <a:xfrm rot="5400000">
            <a:off x="3276600" y="908050"/>
            <a:ext cx="2590800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人を</a:t>
            </a:r>
          </a:p>
        </p:txBody>
      </p:sp>
      <p:sp>
        <p:nvSpPr>
          <p:cNvPr id="3077" name="WordArt 6"/>
          <p:cNvSpPr>
            <a:spLocks noChangeArrowheads="1" noChangeShapeType="1" noTextEdit="1"/>
          </p:cNvSpPr>
          <p:nvPr/>
        </p:nvSpPr>
        <p:spPr bwMode="auto">
          <a:xfrm rot="5400000">
            <a:off x="3925094" y="5156994"/>
            <a:ext cx="1366837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す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8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655763" y="2457450"/>
            <a:ext cx="5832475" cy="20161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世界遺産</a:t>
            </a:r>
          </a:p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白神山地からの提言</a:t>
            </a:r>
          </a:p>
        </p:txBody>
      </p:sp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2061958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863" y="1123950"/>
            <a:ext cx="151130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救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3810794" y="4477544"/>
            <a:ext cx="1512887" cy="14319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護</a:t>
            </a:r>
          </a:p>
        </p:txBody>
      </p:sp>
      <p:sp>
        <p:nvSpPr>
          <p:cNvPr id="30618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63369" y="5014119"/>
            <a:ext cx="792163" cy="3587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ご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"/>
          <p:cNvSpPr>
            <a:spLocks noChangeArrowheads="1" noChangeShapeType="1" noTextEdit="1"/>
          </p:cNvSpPr>
          <p:nvPr/>
        </p:nvSpPr>
        <p:spPr bwMode="auto">
          <a:xfrm rot="5400000">
            <a:off x="3846513" y="3289300"/>
            <a:ext cx="1512887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支</a:t>
            </a:r>
          </a:p>
        </p:txBody>
      </p:sp>
      <p:sp>
        <p:nvSpPr>
          <p:cNvPr id="248836" name="WordArt 4"/>
          <p:cNvSpPr>
            <a:spLocks noChangeArrowheads="1" noChangeShapeType="1" noTextEdit="1"/>
          </p:cNvSpPr>
          <p:nvPr/>
        </p:nvSpPr>
        <p:spPr bwMode="auto">
          <a:xfrm rot="5400000">
            <a:off x="5110957" y="3826668"/>
            <a:ext cx="1225550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ささ</a:t>
            </a:r>
          </a:p>
        </p:txBody>
      </p:sp>
      <p:sp>
        <p:nvSpPr>
          <p:cNvPr id="5124" name="WordArt 5"/>
          <p:cNvSpPr>
            <a:spLocks noChangeArrowheads="1" noChangeShapeType="1" noTextEdit="1"/>
          </p:cNvSpPr>
          <p:nvPr/>
        </p:nvSpPr>
        <p:spPr bwMode="auto">
          <a:xfrm rot="5400000">
            <a:off x="3276600" y="908050"/>
            <a:ext cx="2590800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心の</a:t>
            </a:r>
          </a:p>
        </p:txBody>
      </p:sp>
      <p:sp>
        <p:nvSpPr>
          <p:cNvPr id="5125" name="WordArt 6"/>
          <p:cNvSpPr>
            <a:spLocks noChangeArrowheads="1" noChangeShapeType="1" noTextEdit="1"/>
          </p:cNvSpPr>
          <p:nvPr/>
        </p:nvSpPr>
        <p:spPr bwMode="auto">
          <a:xfrm rot="5400000">
            <a:off x="3925094" y="5156994"/>
            <a:ext cx="1366837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え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48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913" y="4543425"/>
            <a:ext cx="1511300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用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52850" y="962025"/>
            <a:ext cx="1655763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採</a:t>
            </a:r>
          </a:p>
        </p:txBody>
      </p:sp>
      <p:sp>
        <p:nvSpPr>
          <p:cNvPr id="1914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219700" y="1485901"/>
            <a:ext cx="1081087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さい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3325" y="1089025"/>
            <a:ext cx="1584325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特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825081" y="4231482"/>
            <a:ext cx="1547813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技</a:t>
            </a:r>
          </a:p>
        </p:txBody>
      </p:sp>
      <p:sp>
        <p:nvSpPr>
          <p:cNvPr id="232452" name="WordArt 4"/>
          <p:cNvSpPr>
            <a:spLocks noChangeArrowheads="1" noChangeShapeType="1" noTextEdit="1"/>
          </p:cNvSpPr>
          <p:nvPr/>
        </p:nvSpPr>
        <p:spPr bwMode="auto">
          <a:xfrm rot="5400000">
            <a:off x="5413376" y="4789487"/>
            <a:ext cx="646112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ぎ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3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863" y="1123950"/>
            <a:ext cx="151130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手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3810794" y="4477544"/>
            <a:ext cx="1512887" cy="14319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術</a:t>
            </a:r>
          </a:p>
        </p:txBody>
      </p:sp>
      <p:sp>
        <p:nvSpPr>
          <p:cNvPr id="306180" name="WordArt 4"/>
          <p:cNvSpPr>
            <a:spLocks noChangeArrowheads="1" noChangeShapeType="1" noTextEdit="1"/>
          </p:cNvSpPr>
          <p:nvPr/>
        </p:nvSpPr>
        <p:spPr bwMode="auto">
          <a:xfrm rot="5400000">
            <a:off x="5218907" y="5085556"/>
            <a:ext cx="1081088" cy="3587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じゅつ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863" y="1123950"/>
            <a:ext cx="151130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銀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 rot="5400000">
            <a:off x="3810794" y="4477544"/>
            <a:ext cx="1512887" cy="14319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河</a:t>
            </a:r>
          </a:p>
        </p:txBody>
      </p:sp>
      <p:sp>
        <p:nvSpPr>
          <p:cNvPr id="19354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26856" y="4904582"/>
            <a:ext cx="7921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が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9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434</TotalTime>
  <Words>86</Words>
  <Application>Microsoft Office PowerPoint</Application>
  <PresentationFormat>画面に合わせる (4:3)</PresentationFormat>
  <Paragraphs>70</Paragraphs>
  <Slides>18</Slides>
  <Notes>18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2" baseType="lpstr">
      <vt:lpstr>Arial</vt:lpstr>
      <vt:lpstr>ＭＳ Ｐゴシック</vt:lpstr>
      <vt:lpstr>ＭＳ Ｐ明朝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5-ge-01</dc:title>
  <dc:creator>柏市教育研究所</dc:creator>
  <cp:lastModifiedBy>it03</cp:lastModifiedBy>
  <cp:revision>41</cp:revision>
  <dcterms:created xsi:type="dcterms:W3CDTF">2012-05-08T01:43:15Z</dcterms:created>
  <dcterms:modified xsi:type="dcterms:W3CDTF">2016-09-16T01:54:53Z</dcterms:modified>
</cp:coreProperties>
</file>