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sldIdLst>
    <p:sldId id="256" r:id="rId2"/>
    <p:sldId id="290" r:id="rId3"/>
    <p:sldId id="292" r:id="rId4"/>
    <p:sldId id="295" r:id="rId5"/>
    <p:sldId id="280" r:id="rId6"/>
    <p:sldId id="296" r:id="rId7"/>
    <p:sldId id="294" r:id="rId8"/>
    <p:sldId id="285" r:id="rId9"/>
    <p:sldId id="297" r:id="rId10"/>
    <p:sldId id="298" r:id="rId11"/>
    <p:sldId id="302" r:id="rId12"/>
    <p:sldId id="300" r:id="rId13"/>
    <p:sldId id="306" r:id="rId14"/>
    <p:sldId id="301" r:id="rId15"/>
    <p:sldId id="291" r:id="rId16"/>
    <p:sldId id="305" r:id="rId17"/>
    <p:sldId id="303" r:id="rId18"/>
    <p:sldId id="282" r:id="rId19"/>
    <p:sldId id="304" r:id="rId20"/>
    <p:sldId id="307" r:id="rId21"/>
    <p:sldId id="308" r:id="rId22"/>
    <p:sldId id="265" r:id="rId2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41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6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667649" y="3068638"/>
            <a:ext cx="13688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１２２～１２５ページ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017454" y="332656"/>
            <a:ext cx="3877985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漢字の広場③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送りが</a:t>
            </a:r>
            <a:r>
              <a:rPr lang="ja-JP" altLang="en-US" sz="8000" b="1" dirty="0" err="1" smtClean="0">
                <a:latin typeface="HGS教科書体" pitchFamily="18" charset="-128"/>
                <a:ea typeface="HGS教科書体" pitchFamily="18" charset="-128"/>
              </a:rPr>
              <a:t>なの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使い方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大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差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14908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1717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水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塩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7646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賞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501008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1768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灯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とう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9868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直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径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3179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2852936"/>
            <a:ext cx="2000548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4768394" y="69269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鏡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339319"/>
            <a:ext cx="2000548" cy="3546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見る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6876256" y="404664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かがみ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2470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具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628726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6378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新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刷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268760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さっ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2144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52738"/>
            <a:ext cx="2000548" cy="374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会話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0872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052389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えい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2151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家を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41277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356992"/>
            <a:ext cx="2000548" cy="33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りる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060848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4167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537846" y="116632"/>
            <a:ext cx="1477328" cy="6624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セメントが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2284344" y="2277417"/>
            <a:ext cx="210826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固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060848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かた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2590626" y="3798318"/>
            <a:ext cx="1477328" cy="29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まる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5714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歩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徒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と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7695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初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孫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まご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7509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町が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41277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栄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356992"/>
            <a:ext cx="2000548" cy="33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える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700808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2517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工場で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813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99025"/>
            <a:ext cx="200054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564905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はたら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1393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年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2032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手を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41277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挙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356992"/>
            <a:ext cx="2000548" cy="33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げる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060848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9069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望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希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628726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4922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有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望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861048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ぼう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561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病気を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99695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治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941169"/>
            <a:ext cx="2000548" cy="33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3284985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なお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6881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220</TotalTime>
  <Words>112</Words>
  <Application>Microsoft Office PowerPoint</Application>
  <PresentationFormat>画面に合わせる (4:3)</PresentationFormat>
  <Paragraphs>94</Paragraphs>
  <Slides>22</Slides>
  <Notes>22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29</cp:revision>
  <dcterms:created xsi:type="dcterms:W3CDTF">2012-05-08T01:43:15Z</dcterms:created>
  <dcterms:modified xsi:type="dcterms:W3CDTF">2016-09-07T02:08:38Z</dcterms:modified>
</cp:coreProperties>
</file>