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70" r:id="rId3"/>
    <p:sldId id="272" r:id="rId4"/>
    <p:sldId id="279" r:id="rId5"/>
    <p:sldId id="276" r:id="rId6"/>
    <p:sldId id="267" r:id="rId7"/>
    <p:sldId id="280" r:id="rId8"/>
    <p:sldId id="275" r:id="rId9"/>
    <p:sldId id="281" r:id="rId10"/>
    <p:sldId id="282" r:id="rId11"/>
    <p:sldId id="283" r:id="rId12"/>
    <p:sldId id="284" r:id="rId13"/>
    <p:sldId id="277" r:id="rId14"/>
    <p:sldId id="285" r:id="rId15"/>
    <p:sldId id="286" r:id="rId16"/>
    <p:sldId id="265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715964" y="3068638"/>
            <a:ext cx="12733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１０８～１２１ページ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617893" y="620688"/>
            <a:ext cx="1661993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>
                <a:latin typeface="HGS教科書体" pitchFamily="18" charset="-128"/>
                <a:ea typeface="HGS教科書体" pitchFamily="18" charset="-128"/>
              </a:rPr>
              <a:t>一つ</a:t>
            </a: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の花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ぐん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52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力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へい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2709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隊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9942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138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書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がん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0647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へん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0647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覚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対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9509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630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魚を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焼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32033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帯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ほう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661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222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73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8489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151</TotalTime>
  <Words>75</Words>
  <Application>Microsoft Office PowerPoint</Application>
  <PresentationFormat>画面に合わせる (4:3)</PresentationFormat>
  <Paragraphs>62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2016-09-07T02:08:24Z</dcterms:modified>
</cp:coreProperties>
</file>