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84" r:id="rId2"/>
    <p:sldId id="276" r:id="rId3"/>
    <p:sldId id="279" r:id="rId4"/>
    <p:sldId id="283" r:id="rId5"/>
    <p:sldId id="280" r:id="rId6"/>
    <p:sldId id="281" r:id="rId7"/>
    <p:sldId id="282" r:id="rId8"/>
    <p:sldId id="265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740352" y="3068638"/>
            <a:ext cx="12248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９８～１０３ページ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404664"/>
            <a:ext cx="264687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クラスで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話し合おう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7780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語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標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630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723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611169" y="3068638"/>
            <a:ext cx="14253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１０４～１０７ページ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404664"/>
            <a:ext cx="264687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学級新聞を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　作ろう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0923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材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76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ざい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9586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近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62880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5293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1003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152</TotalTime>
  <Words>43</Words>
  <Application>Microsoft Office PowerPoint</Application>
  <PresentationFormat>画面に合わせる (4:3)</PresentationFormat>
  <Paragraphs>30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2016-09-07T02:08:00Z</dcterms:modified>
</cp:coreProperties>
</file>