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70" r:id="rId3"/>
    <p:sldId id="279" r:id="rId4"/>
    <p:sldId id="280" r:id="rId5"/>
    <p:sldId id="276" r:id="rId6"/>
    <p:sldId id="265" r:id="rId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□WEB関係\◆自作コンテンツ\①フラッシュコンテンツ\国語\国語PPTFlash\logo\4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８０～９７ページ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125450" y="620688"/>
            <a:ext cx="2893100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ぞろぞろ</a:t>
            </a:r>
            <a:endParaRPr lang="en-US" altLang="ja-JP" sz="88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>
                <a:latin typeface="HGS教科書体" pitchFamily="18" charset="-128"/>
                <a:ea typeface="HGS教科書体" pitchFamily="18" charset="-128"/>
              </a:rPr>
              <a:t>　</a:t>
            </a: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（落語）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833337" y="234111"/>
            <a:ext cx="1477328" cy="4995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二十一世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517865" y="5085729"/>
            <a:ext cx="2108269" cy="158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5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紀</a:t>
            </a:r>
            <a:endParaRPr lang="ja-JP" altLang="en-US" sz="125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5517195"/>
            <a:ext cx="1107996" cy="864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</a:t>
            </a: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末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まつ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1047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げい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1507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礼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760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146</TotalTime>
  <Words>32</Words>
  <Application>Microsoft Office PowerPoint</Application>
  <PresentationFormat>画面に合わせる (4:3)</PresentationFormat>
  <Paragraphs>22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23</cp:revision>
  <dcterms:created xsi:type="dcterms:W3CDTF">2012-05-08T01:43:15Z</dcterms:created>
  <dcterms:modified xsi:type="dcterms:W3CDTF">2016-09-07T02:07:13Z</dcterms:modified>
</cp:coreProperties>
</file>