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76" r:id="rId3"/>
    <p:sldId id="270" r:id="rId4"/>
    <p:sldId id="280" r:id="rId5"/>
    <p:sldId id="290" r:id="rId6"/>
    <p:sldId id="291" r:id="rId7"/>
    <p:sldId id="281" r:id="rId8"/>
    <p:sldId id="285" r:id="rId9"/>
    <p:sldId id="286" r:id="rId10"/>
    <p:sldId id="265" r:id="rId1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７１～７３ページ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017454" y="332656"/>
            <a:ext cx="3877985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漢字の広場②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漢字の音を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表す部分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助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救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836638"/>
            <a:ext cx="1107996" cy="2448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追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求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356992"/>
            <a:ext cx="110799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物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2032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花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粉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861048"/>
            <a:ext cx="110799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4753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地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各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382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来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未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み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7297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命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令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れい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561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夕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飯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861048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3003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189</TotalTime>
  <Words>50</Words>
  <Application>Microsoft Office PowerPoint</Application>
  <PresentationFormat>画面に合わせる (4:3)</PresentationFormat>
  <Paragraphs>39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26</cp:revision>
  <dcterms:created xsi:type="dcterms:W3CDTF">2012-05-08T01:43:15Z</dcterms:created>
  <dcterms:modified xsi:type="dcterms:W3CDTF">2016-09-07T02:06:47Z</dcterms:modified>
</cp:coreProperties>
</file>