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70" r:id="rId3"/>
    <p:sldId id="278" r:id="rId4"/>
    <p:sldId id="273" r:id="rId5"/>
    <p:sldId id="286" r:id="rId6"/>
    <p:sldId id="288" r:id="rId7"/>
    <p:sldId id="287" r:id="rId8"/>
    <p:sldId id="265" r:id="rId9"/>
  </p:sldIdLst>
  <p:sldSz cx="9144000" cy="6858000" type="screen4x3"/>
  <p:notesSz cx="6735763" cy="98694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3" y="0"/>
            <a:ext cx="2918831" cy="49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8007"/>
            <a:ext cx="5388610" cy="4441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301"/>
            <a:ext cx="2918831" cy="49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74301"/>
            <a:ext cx="2918831" cy="49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５８～６３ページ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864114" y="908720"/>
            <a:ext cx="1415772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短歌の世界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散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880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4625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62123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泣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493441"/>
            <a:ext cx="2000548" cy="3743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き顔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5215"/>
            <a:ext cx="1107996" cy="115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な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149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764704"/>
            <a:ext cx="2000548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234942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好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492896"/>
            <a:ext cx="1107996" cy="187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1726" y="4293641"/>
            <a:ext cx="2000548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物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9188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６４～６５ページ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864114" y="332656"/>
            <a:ext cx="1415772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月のつく言葉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212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欠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0451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174</TotalTime>
  <Words>47</Words>
  <Application>Microsoft Office PowerPoint</Application>
  <PresentationFormat>画面に合わせる (4:3)</PresentationFormat>
  <Paragraphs>29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27</cp:revision>
  <cp:lastPrinted>2016-09-06T02:38:04Z</cp:lastPrinted>
  <dcterms:created xsi:type="dcterms:W3CDTF">2012-05-08T01:43:15Z</dcterms:created>
  <dcterms:modified xsi:type="dcterms:W3CDTF">2016-09-07T02:05:48Z</dcterms:modified>
</cp:coreProperties>
</file>