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70" r:id="rId3"/>
    <p:sldId id="273" r:id="rId4"/>
    <p:sldId id="277" r:id="rId5"/>
    <p:sldId id="278" r:id="rId6"/>
    <p:sldId id="279" r:id="rId7"/>
    <p:sldId id="280" r:id="rId8"/>
    <p:sldId id="281" r:id="rId9"/>
    <p:sldId id="283" r:id="rId10"/>
    <p:sldId id="282" r:id="rId11"/>
    <p:sldId id="284" r:id="rId12"/>
    <p:sldId id="285" r:id="rId13"/>
    <p:sldId id="286" r:id="rId14"/>
    <p:sldId id="265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５０～５７ページ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371672" y="260648"/>
            <a:ext cx="2400657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見学したことを</a:t>
            </a:r>
            <a:endParaRPr lang="en-US" altLang="ja-JP" sz="72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　報告しよう</a:t>
            </a:r>
            <a:endParaRPr lang="ja-JP" altLang="en-US" sz="72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利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628726"/>
            <a:ext cx="1107996" cy="2880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442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数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量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356992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りょう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1235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628726"/>
            <a:ext cx="1107996" cy="2880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ひ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5080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764704"/>
            <a:ext cx="2000548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234942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億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492896"/>
            <a:ext cx="1107996" cy="1872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4293641"/>
            <a:ext cx="2000548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9188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広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告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764704"/>
            <a:ext cx="2000548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放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234942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852862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4293641"/>
            <a:ext cx="2000548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面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3612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料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692696"/>
            <a:ext cx="1107996" cy="2880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りょう</a:t>
            </a:r>
          </a:p>
        </p:txBody>
      </p:sp>
    </p:spTree>
    <p:extLst>
      <p:ext uri="{BB962C8B-B14F-4D97-AF65-F5344CB8AC3E}">
        <p14:creationId xmlns:p14="http://schemas.microsoft.com/office/powerpoint/2010/main" val="1564625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764704"/>
            <a:ext cx="2000548" cy="352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科学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933601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的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6998"/>
            <a:ext cx="1107996" cy="18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てき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9856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管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880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9797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880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ねつ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5448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公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がい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95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158</TotalTime>
  <Words>69</Words>
  <Application>Microsoft Office PowerPoint</Application>
  <PresentationFormat>画面に合わせる (4:3)</PresentationFormat>
  <Paragraphs>56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24</cp:revision>
  <dcterms:created xsi:type="dcterms:W3CDTF">2012-05-08T01:43:15Z</dcterms:created>
  <dcterms:modified xsi:type="dcterms:W3CDTF">2016-09-07T02:05:16Z</dcterms:modified>
</cp:coreProperties>
</file>