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sldIdLst>
    <p:sldId id="256" r:id="rId2"/>
    <p:sldId id="270" r:id="rId3"/>
    <p:sldId id="276" r:id="rId4"/>
    <p:sldId id="279" r:id="rId5"/>
    <p:sldId id="280" r:id="rId6"/>
    <p:sldId id="272" r:id="rId7"/>
    <p:sldId id="281" r:id="rId8"/>
    <p:sldId id="273" r:id="rId9"/>
    <p:sldId id="266" r:id="rId10"/>
    <p:sldId id="282" r:id="rId11"/>
    <p:sldId id="283" r:id="rId12"/>
    <p:sldId id="265" r:id="rId1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94604" autoAdjust="0"/>
  </p:normalViewPr>
  <p:slideViewPr>
    <p:cSldViewPr>
      <p:cViewPr varScale="1">
        <p:scale>
          <a:sx n="73" d="100"/>
          <a:sy n="73" d="100"/>
        </p:scale>
        <p:origin x="-37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X:\□WEB関係\◆自作コンテンツ\①フラッシュコンテンツ\国語\国語PPTFlash\logo\4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４６～４９ページ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248561" y="620688"/>
            <a:ext cx="2646878" cy="5976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漢字辞典の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  引き方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業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卒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24744"/>
            <a:ext cx="1107996" cy="1800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そつ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9285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2708920"/>
            <a:ext cx="2000548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考書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76470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参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052736"/>
            <a:ext cx="1107996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さん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6792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教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訓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くん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上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以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18"/>
            <a:ext cx="1107996" cy="115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2131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合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試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18"/>
            <a:ext cx="1107996" cy="115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29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止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静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268686"/>
            <a:ext cx="1107996" cy="1800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せい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05378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名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案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あん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396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一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位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221014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1275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2708920"/>
            <a:ext cx="2000548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読書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76470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愛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052736"/>
            <a:ext cx="1107996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あい</a:t>
            </a:r>
          </a:p>
        </p:txBody>
      </p:sp>
    </p:spTree>
    <p:extLst>
      <p:ext uri="{BB962C8B-B14F-4D97-AF65-F5344CB8AC3E}">
        <p14:creationId xmlns:p14="http://schemas.microsoft.com/office/powerpoint/2010/main" val="2581499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員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満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24744"/>
            <a:ext cx="1107996" cy="1800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まん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149</TotalTime>
  <Words>57</Words>
  <Application>Microsoft Office PowerPoint</Application>
  <PresentationFormat>画面に合わせる (4:3)</PresentationFormat>
  <Paragraphs>46</Paragraphs>
  <Slides>12</Slides>
  <Notes>12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24</cp:revision>
  <dcterms:created xsi:type="dcterms:W3CDTF">2012-05-08T01:43:15Z</dcterms:created>
  <dcterms:modified xsi:type="dcterms:W3CDTF">2016-09-07T02:44:00Z</dcterms:modified>
</cp:coreProperties>
</file>