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76" r:id="rId3"/>
    <p:sldId id="279" r:id="rId4"/>
    <p:sldId id="270" r:id="rId5"/>
    <p:sldId id="272" r:id="rId6"/>
    <p:sldId id="280" r:id="rId7"/>
    <p:sldId id="281" r:id="rId8"/>
    <p:sldId id="282" r:id="rId9"/>
    <p:sldId id="265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４２～４５ページ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956173" y="44624"/>
            <a:ext cx="3231654" cy="669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図書館へ行こう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分類を</a:t>
            </a: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もと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に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本を見つけよう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4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じゅん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史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れき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4695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693241"/>
            <a:ext cx="2000548" cy="33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世界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4077617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653062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然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ぜん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92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</a:p>
        </p:txBody>
      </p:sp>
    </p:spTree>
    <p:extLst>
      <p:ext uri="{BB962C8B-B14F-4D97-AF65-F5344CB8AC3E}">
        <p14:creationId xmlns:p14="http://schemas.microsoft.com/office/powerpoint/2010/main" val="196156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械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7843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名</a:t>
            </a: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さん</a:t>
            </a:r>
          </a:p>
        </p:txBody>
      </p:sp>
    </p:spTree>
    <p:extLst>
      <p:ext uri="{BB962C8B-B14F-4D97-AF65-F5344CB8AC3E}">
        <p14:creationId xmlns:p14="http://schemas.microsoft.com/office/powerpoint/2010/main" val="1306958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147</TotalTime>
  <Words>46</Words>
  <Application>Microsoft Office PowerPoint</Application>
  <PresentationFormat>画面に合わせる (4:3)</PresentationFormat>
  <Paragraphs>35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2016-09-07T02:04:48Z</dcterms:modified>
</cp:coreProperties>
</file>