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76" r:id="rId3"/>
    <p:sldId id="270" r:id="rId4"/>
    <p:sldId id="279" r:id="rId5"/>
    <p:sldId id="280" r:id="rId6"/>
    <p:sldId id="272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65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３２～４１ページ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332656"/>
            <a:ext cx="2646878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花を見つける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手がかり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高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686"/>
            <a:ext cx="1107996" cy="20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85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記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ねん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7688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ほう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0191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集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結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141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果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10"/>
            <a:ext cx="1107996" cy="20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6751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死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686"/>
            <a:ext cx="1107996" cy="20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ひっ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音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686"/>
            <a:ext cx="1107996" cy="20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ろく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3255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光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686"/>
            <a:ext cx="1107996" cy="201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5741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品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14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るい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972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区</a:t>
            </a:r>
            <a:endParaRPr lang="en-US" altLang="ja-JP" sz="13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別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べつ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90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149</TotalTime>
  <Words>69</Words>
  <Application>Microsoft Office PowerPoint</Application>
  <PresentationFormat>画面に合わせる (4:3)</PresentationFormat>
  <Paragraphs>58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2016-09-07T02:04:29Z</dcterms:modified>
</cp:coreProperties>
</file>