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56" r:id="rId2"/>
    <p:sldId id="276" r:id="rId3"/>
    <p:sldId id="273" r:id="rId4"/>
    <p:sldId id="279" r:id="rId5"/>
    <p:sldId id="280" r:id="rId6"/>
    <p:sldId id="281" r:id="rId7"/>
    <p:sldId id="282" r:id="rId8"/>
    <p:sldId id="283" r:id="rId9"/>
    <p:sldId id="284" r:id="rId10"/>
    <p:sldId id="270" r:id="rId11"/>
    <p:sldId id="285" r:id="rId12"/>
    <p:sldId id="286" r:id="rId13"/>
    <p:sldId id="287" r:id="rId14"/>
    <p:sldId id="288" r:id="rId15"/>
    <p:sldId id="266" r:id="rId16"/>
    <p:sldId id="275" r:id="rId17"/>
    <p:sldId id="278" r:id="rId18"/>
    <p:sldId id="289" r:id="rId19"/>
    <p:sldId id="265" r:id="rId2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２８～３１ページ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332656"/>
            <a:ext cx="264687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漢字の広場①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漢字の</a:t>
            </a: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部首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古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育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児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06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56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003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1916832"/>
            <a:ext cx="2000548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カメラ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462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胃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630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2902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707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764629"/>
            <a:ext cx="1107996" cy="25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22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275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投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18"/>
            <a:ext cx="1107996" cy="23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231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心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00560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海水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257093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00560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424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木の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689141"/>
            <a:ext cx="1107996" cy="16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め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8178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2032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力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ど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7297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2151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成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せい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6332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書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辞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5671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7684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182</TotalTime>
  <Words>87</Words>
  <Application>Microsoft Office PowerPoint</Application>
  <PresentationFormat>画面に合わせる (4:3)</PresentationFormat>
  <Paragraphs>74</Paragraphs>
  <Slides>19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25</cp:revision>
  <dcterms:created xsi:type="dcterms:W3CDTF">2012-05-08T01:43:15Z</dcterms:created>
  <dcterms:modified xsi:type="dcterms:W3CDTF">2016-09-07T02:04:15Z</dcterms:modified>
</cp:coreProperties>
</file>