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70" r:id="rId3"/>
    <p:sldId id="269" r:id="rId4"/>
    <p:sldId id="273" r:id="rId5"/>
    <p:sldId id="26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２６～２７ページ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371671" y="188640"/>
            <a:ext cx="2400657" cy="662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心のスケッチを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　　　　しよう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験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6"/>
            <a:ext cx="200054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めて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初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39319"/>
            <a:ext cx="2000548" cy="354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行く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908720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519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564904"/>
            <a:ext cx="2000548" cy="424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08720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146</TotalTime>
  <Words>32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2016-09-07T02:03:53Z</dcterms:modified>
</cp:coreProperties>
</file>