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56" r:id="rId2"/>
    <p:sldId id="276" r:id="rId3"/>
    <p:sldId id="270" r:id="rId4"/>
    <p:sldId id="267" r:id="rId5"/>
    <p:sldId id="271" r:id="rId6"/>
    <p:sldId id="272" r:id="rId7"/>
    <p:sldId id="269" r:id="rId8"/>
    <p:sldId id="268" r:id="rId9"/>
    <p:sldId id="273" r:id="rId10"/>
    <p:sldId id="274" r:id="rId11"/>
    <p:sldId id="275" r:id="rId12"/>
    <p:sldId id="266" r:id="rId13"/>
    <p:sldId id="277" r:id="rId14"/>
    <p:sldId id="278" r:id="rId15"/>
    <p:sldId id="265" r:id="rId1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１２～２５ページ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864114" y="620688"/>
            <a:ext cx="1415772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白いぼうし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心に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70892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残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767013"/>
            <a:ext cx="2000548" cy="1902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2888283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のこ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4711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説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2225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明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不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ふ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会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議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149006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ぎ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1382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外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例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れい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2755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信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自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達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物を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7813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置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899025"/>
            <a:ext cx="200054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3320331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空を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7813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飛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899025"/>
            <a:ext cx="200054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ぶ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3320331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と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9873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出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席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3963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2852936"/>
            <a:ext cx="2000548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りを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4768394" y="69269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辺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339319"/>
            <a:ext cx="2000548" cy="3546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見る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6876256" y="908720"/>
            <a:ext cx="11079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あた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5191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家を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05273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建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110829"/>
            <a:ext cx="2000548" cy="3486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てる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1664147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2715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2564904"/>
            <a:ext cx="2000548" cy="4248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の花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76470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菜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な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1499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140</TotalTime>
  <Words>78</Words>
  <Application>Microsoft Office PowerPoint</Application>
  <PresentationFormat>画面に合わせる (4:3)</PresentationFormat>
  <Paragraphs>62</Paragraphs>
  <Slides>15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22</cp:revision>
  <dcterms:created xsi:type="dcterms:W3CDTF">2012-05-08T01:43:15Z</dcterms:created>
  <dcterms:modified xsi:type="dcterms:W3CDTF">2016-09-07T02:03:29Z</dcterms:modified>
</cp:coreProperties>
</file>