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266" r:id="rId3"/>
    <p:sldId id="267" r:id="rId4"/>
    <p:sldId id="268" r:id="rId5"/>
    <p:sldId id="269" r:id="rId6"/>
    <p:sldId id="265" r:id="rId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８～１１ページ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987824" y="332656"/>
            <a:ext cx="2646878" cy="633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くらべて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発見しよう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764704"/>
            <a:ext cx="1107996" cy="251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代表を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813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99025"/>
            <a:ext cx="200054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ぶ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906713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えら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話を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05273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伝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110829"/>
            <a:ext cx="2000548" cy="3486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える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160091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つた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2715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2852936"/>
            <a:ext cx="2000548" cy="233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4768394" y="69269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印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1683135"/>
            <a:ext cx="2000548" cy="4914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つける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6876256" y="404664"/>
            <a:ext cx="1107996" cy="2556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しるし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5191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122</TotalTime>
  <Words>36</Words>
  <Application>Microsoft Office PowerPoint</Application>
  <PresentationFormat>画面に合わせる (4:3)</PresentationFormat>
  <Paragraphs>25</Paragraphs>
  <Slides>6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19</cp:revision>
  <dcterms:created xsi:type="dcterms:W3CDTF">2012-05-08T01:43:15Z</dcterms:created>
  <dcterms:modified xsi:type="dcterms:W3CDTF">2016-09-07T02:03:15Z</dcterms:modified>
</cp:coreProperties>
</file>