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80" r:id="rId2"/>
    <p:sldId id="269" r:id="rId3"/>
    <p:sldId id="276" r:id="rId4"/>
    <p:sldId id="272" r:id="rId5"/>
    <p:sldId id="281" r:id="rId6"/>
    <p:sldId id="282" r:id="rId7"/>
    <p:sldId id="279" r:id="rId8"/>
    <p:sldId id="266" r:id="rId9"/>
    <p:sldId id="283" r:id="rId10"/>
    <p:sldId id="284" r:id="rId11"/>
    <p:sldId id="275" r:id="rId12"/>
    <p:sldId id="268" r:id="rId13"/>
    <p:sldId id="285" r:id="rId14"/>
    <p:sldId id="286" r:id="rId15"/>
    <p:sldId id="287" r:id="rId16"/>
    <p:sldId id="288" r:id="rId17"/>
    <p:sldId id="289" r:id="rId18"/>
    <p:sldId id="265" r:id="rId1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74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6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19E687B-765F-4C01-94A7-B2554FFF496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371671" y="382352"/>
            <a:ext cx="2400657" cy="6093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漢字の広場⑤</a:t>
            </a:r>
            <a:endParaRPr lang="en-US" altLang="ja-JP" sz="72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 熟語のでき方</a:t>
            </a:r>
            <a:endParaRPr lang="ja-JP" altLang="en-US" sz="72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2" name="Picture 2" descr="X:\□WEB関係\◆自作コンテンツ\①フラッシュコンテンツ\国語\国語PPTFlash\logo\4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270" y="560388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７２～７４ページ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783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80058"/>
            <a:ext cx="2000548" cy="349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都道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28491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府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932982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7" name="テキスト ボックス 1"/>
          <p:cNvSpPr txBox="1">
            <a:spLocks noChangeArrowheads="1"/>
          </p:cNvSpPr>
          <p:nvPr/>
        </p:nvSpPr>
        <p:spPr bwMode="auto">
          <a:xfrm>
            <a:off x="3491880" y="5157192"/>
            <a:ext cx="200054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県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5263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山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脈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356992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みゃく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0222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404813"/>
            <a:ext cx="2000548" cy="586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息を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0928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殺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683790"/>
            <a:ext cx="2000548" cy="191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す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996952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ころ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2715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金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8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ちょ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9547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692696"/>
            <a:ext cx="2000548" cy="1476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一</a:t>
            </a: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213285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兆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132856"/>
            <a:ext cx="1107996" cy="23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ちょう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7" name="テキスト ボックス 1"/>
          <p:cNvSpPr txBox="1">
            <a:spLocks noChangeArrowheads="1"/>
          </p:cNvSpPr>
          <p:nvPr/>
        </p:nvSpPr>
        <p:spPr bwMode="auto">
          <a:xfrm>
            <a:off x="3491880" y="4005138"/>
            <a:ext cx="2000548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>
                <a:latin typeface="HGS教科書体" pitchFamily="18" charset="-128"/>
                <a:ea typeface="HGS教科書体" pitchFamily="18" charset="-128"/>
              </a:rPr>
              <a:t>円</a:t>
            </a:r>
          </a:p>
        </p:txBody>
      </p:sp>
    </p:spTree>
    <p:extLst>
      <p:ext uri="{BB962C8B-B14F-4D97-AF65-F5344CB8AC3E}">
        <p14:creationId xmlns:p14="http://schemas.microsoft.com/office/powerpoint/2010/main" val="1027724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臣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6398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部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8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ぐん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9848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長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官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861048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9776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2852936"/>
            <a:ext cx="2000548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い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4768394" y="69269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良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3140968"/>
            <a:ext cx="2000548" cy="3402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行い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6876256" y="1268760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5191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32656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7728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2420814"/>
            <a:ext cx="1107996" cy="259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1"/>
          <p:cNvSpPr txBox="1">
            <a:spLocks noChangeArrowheads="1"/>
          </p:cNvSpPr>
          <p:nvPr/>
        </p:nvSpPr>
        <p:spPr bwMode="auto">
          <a:xfrm>
            <a:off x="3491880" y="3501082"/>
            <a:ext cx="2000548" cy="3312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いる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21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お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札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ふだ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963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毒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どく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9952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2600338"/>
            <a:ext cx="2000548" cy="349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い水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764704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清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980728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きよ</a:t>
            </a:r>
          </a:p>
        </p:txBody>
      </p:sp>
    </p:spTree>
    <p:extLst>
      <p:ext uri="{BB962C8B-B14F-4D97-AF65-F5344CB8AC3E}">
        <p14:creationId xmlns:p14="http://schemas.microsoft.com/office/powerpoint/2010/main" val="444483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5"/>
          <p:cNvSpPr txBox="1">
            <a:spLocks noChangeArrowheads="1"/>
          </p:cNvSpPr>
          <p:nvPr/>
        </p:nvSpPr>
        <p:spPr bwMode="auto">
          <a:xfrm>
            <a:off x="5014615" y="188640"/>
            <a:ext cx="2000548" cy="6552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みんなで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3" name="テキスト ボックス 6"/>
          <p:cNvSpPr txBox="1">
            <a:spLocks noChangeArrowheads="1"/>
          </p:cNvSpPr>
          <p:nvPr/>
        </p:nvSpPr>
        <p:spPr bwMode="auto">
          <a:xfrm>
            <a:off x="1899623" y="2781300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祝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124" name="テキスト ボックス 7"/>
          <p:cNvSpPr txBox="1">
            <a:spLocks noChangeArrowheads="1"/>
          </p:cNvSpPr>
          <p:nvPr/>
        </p:nvSpPr>
        <p:spPr bwMode="auto">
          <a:xfrm>
            <a:off x="2211090" y="4899025"/>
            <a:ext cx="2000548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9" name="テキスト ボックス 8"/>
          <p:cNvSpPr txBox="1">
            <a:spLocks noChangeArrowheads="1"/>
          </p:cNvSpPr>
          <p:nvPr/>
        </p:nvSpPr>
        <p:spPr bwMode="auto">
          <a:xfrm>
            <a:off x="4013279" y="2924944"/>
            <a:ext cx="1107996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いわ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3701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分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養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80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よう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2600338"/>
            <a:ext cx="2000548" cy="3492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学年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69269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低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836712"/>
            <a:ext cx="1107996" cy="1728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てい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9716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186</TotalTime>
  <Words>96</Words>
  <Application>Microsoft Office PowerPoint</Application>
  <PresentationFormat>画面に合わせる (4:3)</PresentationFormat>
  <Paragraphs>76</Paragraphs>
  <Slides>18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27</cp:revision>
  <dcterms:created xsi:type="dcterms:W3CDTF">2012-05-08T01:43:15Z</dcterms:created>
  <dcterms:modified xsi:type="dcterms:W3CDTF">2016-09-07T02:10:34Z</dcterms:modified>
</cp:coreProperties>
</file>