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70" r:id="rId3"/>
    <p:sldId id="279" r:id="rId4"/>
    <p:sldId id="276" r:id="rId5"/>
    <p:sldId id="26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5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6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５６～６１ページ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617893" y="836712"/>
            <a:ext cx="1661993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故事成語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兵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士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21014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ろう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223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944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143</TotalTime>
  <Words>28</Words>
  <Application>Microsoft Office PowerPoint</Application>
  <PresentationFormat>画面に合わせる (4:3)</PresentationFormat>
  <Paragraphs>17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2016-09-07T02:10:13Z</dcterms:modified>
</cp:coreProperties>
</file>