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sldIdLst>
    <p:sldId id="256" r:id="rId2"/>
    <p:sldId id="270" r:id="rId3"/>
    <p:sldId id="273" r:id="rId4"/>
    <p:sldId id="279" r:id="rId5"/>
    <p:sldId id="280" r:id="rId6"/>
    <p:sldId id="281" r:id="rId7"/>
    <p:sldId id="276" r:id="rId8"/>
    <p:sldId id="282" r:id="rId9"/>
    <p:sldId id="265" r:id="rId10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50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692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X:\□WEB関係\◆自作コンテンツ\①フラッシュコンテンツ\国語\国語PPTFlash\logo\4g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5270" y="560388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５０～５３ページ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464004" y="69273"/>
            <a:ext cx="2215991" cy="6719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b="1" dirty="0" smtClean="0">
                <a:latin typeface="HGS教科書体" pitchFamily="18" charset="-128"/>
                <a:ea typeface="HGS教科書体" pitchFamily="18" charset="-128"/>
              </a:rPr>
              <a:t>「読書発表会」を</a:t>
            </a:r>
            <a:endParaRPr lang="en-US" altLang="ja-JP" sz="66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6600" b="1" dirty="0" smtClean="0">
                <a:latin typeface="HGS教科書体" pitchFamily="18" charset="-128"/>
                <a:ea typeface="HGS教科書体" pitchFamily="18" charset="-128"/>
              </a:rPr>
              <a:t>　　　　しよう</a:t>
            </a:r>
            <a:endParaRPr lang="ja-JP" altLang="en-US" sz="66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南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極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429000"/>
            <a:ext cx="1107996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きょく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764704"/>
            <a:ext cx="2000548" cy="4248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海の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4005609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底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221088"/>
            <a:ext cx="1107996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そこ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1499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X:\□WEB関係\◆自作コンテンツ\①フラッシュコンテンツ\国語\国語PPTFlash\logo\4g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5270" y="560388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５４～５５ページ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2633008" y="213289"/>
            <a:ext cx="3877985" cy="66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二つの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ことがらを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　つなぐ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35377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約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束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そく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15492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勝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敗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はい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319069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2781001"/>
            <a:ext cx="2000548" cy="3672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物館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83671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博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052736"/>
            <a:ext cx="1107996" cy="2160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はく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2131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2781001"/>
            <a:ext cx="2000548" cy="3672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ぼし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83671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梅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052736"/>
            <a:ext cx="1107996" cy="2160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うめ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0145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155</TotalTime>
  <Words>50</Words>
  <Application>Microsoft Office PowerPoint</Application>
  <PresentationFormat>画面に合わせる (4:3)</PresentationFormat>
  <Paragraphs>35</Paragraphs>
  <Slides>9</Slides>
  <Notes>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25</cp:revision>
  <dcterms:created xsi:type="dcterms:W3CDTF">2012-05-08T01:43:15Z</dcterms:created>
  <dcterms:modified xsi:type="dcterms:W3CDTF">2016-09-07T02:09:54Z</dcterms:modified>
</cp:coreProperties>
</file>