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67" r:id="rId3"/>
    <p:sldId id="270" r:id="rId4"/>
    <p:sldId id="279" r:id="rId5"/>
    <p:sldId id="265" r:id="rId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18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３０～４９ページ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864114" y="620688"/>
            <a:ext cx="1415772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err="1" smtClean="0">
                <a:latin typeface="HGS教科書体" pitchFamily="18" charset="-128"/>
                <a:ea typeface="HGS教科書体" pitchFamily="18" charset="-128"/>
              </a:rPr>
              <a:t>ごんぎつね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ほねを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3320331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左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側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がわ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214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2781300"/>
            <a:ext cx="2000548" cy="348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れる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犬を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98072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1484784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つ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1838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143</TotalTime>
  <Words>30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24</cp:revision>
  <dcterms:created xsi:type="dcterms:W3CDTF">2012-05-08T01:43:15Z</dcterms:created>
  <dcterms:modified xsi:type="dcterms:W3CDTF">2016-09-07T02:09:22Z</dcterms:modified>
</cp:coreProperties>
</file>