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8"/>
  </p:notesMasterIdLst>
  <p:sldIdLst>
    <p:sldId id="256" r:id="rId2"/>
    <p:sldId id="276" r:id="rId3"/>
    <p:sldId id="280" r:id="rId4"/>
    <p:sldId id="270" r:id="rId5"/>
    <p:sldId id="267" r:id="rId6"/>
    <p:sldId id="281" r:id="rId7"/>
    <p:sldId id="282" r:id="rId8"/>
    <p:sldId id="283" r:id="rId9"/>
    <p:sldId id="271" r:id="rId10"/>
    <p:sldId id="273" r:id="rId11"/>
    <p:sldId id="284" r:id="rId12"/>
    <p:sldId id="272" r:id="rId13"/>
    <p:sldId id="285" r:id="rId14"/>
    <p:sldId id="286" r:id="rId15"/>
    <p:sldId id="287" r:id="rId16"/>
    <p:sldId id="265" r:id="rId17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529" autoAdjust="0"/>
    <p:restoredTop sz="94604" autoAdjust="0"/>
  </p:normalViewPr>
  <p:slideViewPr>
    <p:cSldViewPr>
      <p:cViewPr varScale="1">
        <p:scale>
          <a:sx n="69" d="100"/>
          <a:sy n="69" d="100"/>
        </p:scale>
        <p:origin x="-170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6EFE71F-F37E-436D-9C6A-6C7AA7829E2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742021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3A3372D-7C8D-461A-A8C2-D4315F47F238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10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3A3372D-7C8D-461A-A8C2-D4315F47F238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3A3372D-7C8D-461A-A8C2-D4315F47F238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D19E687B-765F-4C01-94A7-B2554FFF496E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B84D6D2A-1015-423B-82A1-0966B3B70EAB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16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D19E687B-765F-4C01-94A7-B2554FFF496E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3A3372D-7C8D-461A-A8C2-D4315F47F238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8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D19E687B-765F-4C01-94A7-B2554FFF496E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9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693518-C47C-497D-A775-35BB33A2261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703454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7AFAA2-3812-4952-BBB9-F34ECC8D679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304017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BCD5C-4A66-4B13-BF51-62969E7E8F1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97602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E3FC8-D7CD-4CE6-BDE7-97F5A31396E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045919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B7AF42-AEA6-4513-B1B0-DE05E2483D8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727848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85158F-4941-460B-92F6-8CDC4CD9955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87131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747CC9-DC68-40F9-B45A-25BF4E76DD0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828378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56E77-63C4-4A03-9005-0FF315D9871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0043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874BC-EE70-4A7A-90FC-86841D5F256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506528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4F8BC-96DC-4A29-BD83-7D55DBF84B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743678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E57466-3B4B-4671-B1B7-1D012AE3DCE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910227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526E0E5-2A3A-49BA-B870-03360CF7A06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X:\□WEB関係\◆自作コンテンツ\①フラッシュコンテンツ\国語\国語PPTFlash\logo\4ge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5270" y="560388"/>
            <a:ext cx="762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0" name="Text Box 15"/>
          <p:cNvSpPr txBox="1">
            <a:spLocks noChangeArrowheads="1"/>
          </p:cNvSpPr>
          <p:nvPr/>
        </p:nvSpPr>
        <p:spPr bwMode="auto">
          <a:xfrm>
            <a:off x="7812088" y="3068638"/>
            <a:ext cx="1081087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６～１９ページ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  <p:sp>
        <p:nvSpPr>
          <p:cNvPr id="2052" name="テキスト ボックス 1"/>
          <p:cNvSpPr txBox="1">
            <a:spLocks noChangeArrowheads="1"/>
          </p:cNvSpPr>
          <p:nvPr/>
        </p:nvSpPr>
        <p:spPr bwMode="auto">
          <a:xfrm>
            <a:off x="3248561" y="404664"/>
            <a:ext cx="2646878" cy="6120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8000" b="1" dirty="0" smtClean="0">
                <a:latin typeface="HGS教科書体" pitchFamily="18" charset="-128"/>
                <a:ea typeface="HGS教科書体" pitchFamily="18" charset="-128"/>
              </a:rPr>
              <a:t>ウミガメの</a:t>
            </a:r>
            <a:endParaRPr lang="en-US" altLang="ja-JP" sz="8000" b="1" dirty="0" smtClean="0">
              <a:latin typeface="HGS教科書体" pitchFamily="18" charset="-128"/>
              <a:ea typeface="HGS教科書体" pitchFamily="18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8000" b="1" dirty="0">
                <a:latin typeface="HGS教科書体" pitchFamily="18" charset="-128"/>
                <a:ea typeface="HGS教科書体" pitchFamily="18" charset="-128"/>
              </a:rPr>
              <a:t>　</a:t>
            </a:r>
            <a:r>
              <a:rPr lang="ja-JP" altLang="en-US" sz="8000" b="1" dirty="0" smtClean="0">
                <a:latin typeface="HGS教科書体" pitchFamily="18" charset="-128"/>
                <a:ea typeface="HGS教科書体" pitchFamily="18" charset="-128"/>
              </a:rPr>
              <a:t>命をつなぐ</a:t>
            </a:r>
            <a:endParaRPr lang="ja-JP" altLang="en-US" sz="80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2564904"/>
            <a:ext cx="2000548" cy="4248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の木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764704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松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980727"/>
            <a:ext cx="1107996" cy="17281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まつ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814992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X:\□WEB関係\◆自作コンテンツ\①フラッシュコンテンツ\国語\国語PPTFlash\logo\4ge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5270" y="560388"/>
            <a:ext cx="762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0" name="Text Box 15"/>
          <p:cNvSpPr txBox="1">
            <a:spLocks noChangeArrowheads="1"/>
          </p:cNvSpPr>
          <p:nvPr/>
        </p:nvSpPr>
        <p:spPr bwMode="auto">
          <a:xfrm>
            <a:off x="7812088" y="3068638"/>
            <a:ext cx="1081087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２２～２６ページ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  <p:sp>
        <p:nvSpPr>
          <p:cNvPr id="2052" name="テキスト ボックス 1"/>
          <p:cNvSpPr txBox="1">
            <a:spLocks noChangeArrowheads="1"/>
          </p:cNvSpPr>
          <p:nvPr/>
        </p:nvSpPr>
        <p:spPr bwMode="auto">
          <a:xfrm>
            <a:off x="2633008" y="116632"/>
            <a:ext cx="3877985" cy="6624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8000" b="1" dirty="0" smtClean="0">
                <a:latin typeface="HGS教科書体" pitchFamily="18" charset="-128"/>
                <a:ea typeface="HGS教科書体" pitchFamily="18" charset="-128"/>
              </a:rPr>
              <a:t>「不思議</a:t>
            </a:r>
            <a:endParaRPr lang="en-US" altLang="ja-JP" sz="8000" b="1" dirty="0" smtClean="0">
              <a:latin typeface="HGS教科書体" pitchFamily="18" charset="-128"/>
              <a:ea typeface="HGS教科書体" pitchFamily="18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8000" b="1" dirty="0">
                <a:latin typeface="HGS教科書体" pitchFamily="18" charset="-128"/>
                <a:ea typeface="HGS教科書体" pitchFamily="18" charset="-128"/>
              </a:rPr>
              <a:t>　</a:t>
            </a:r>
            <a:r>
              <a:rPr lang="ja-JP" altLang="en-US" sz="8000" b="1" dirty="0" smtClean="0">
                <a:latin typeface="HGS教科書体" pitchFamily="18" charset="-128"/>
                <a:ea typeface="HGS教科書体" pitchFamily="18" charset="-128"/>
              </a:rPr>
              <a:t>図かん」を</a:t>
            </a:r>
            <a:endParaRPr lang="en-US" altLang="ja-JP" sz="8000" b="1" dirty="0" smtClean="0">
              <a:latin typeface="HGS教科書体" pitchFamily="18" charset="-128"/>
              <a:ea typeface="HGS教科書体" pitchFamily="18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8000" b="1" dirty="0">
                <a:latin typeface="HGS教科書体" pitchFamily="18" charset="-128"/>
                <a:ea typeface="HGS教科書体" pitchFamily="18" charset="-128"/>
              </a:rPr>
              <a:t>　</a:t>
            </a:r>
            <a:r>
              <a:rPr lang="ja-JP" altLang="en-US" sz="8000" b="1" dirty="0" smtClean="0">
                <a:latin typeface="HGS教科書体" pitchFamily="18" charset="-128"/>
                <a:ea typeface="HGS教科書体" pitchFamily="18" charset="-128"/>
              </a:rPr>
              <a:t>　　作ろう</a:t>
            </a:r>
            <a:endParaRPr lang="ja-JP" altLang="en-US" sz="80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632304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491880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周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231138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囲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4221088"/>
            <a:ext cx="1107996" cy="1296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い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239637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2817674" y="72008"/>
            <a:ext cx="3508653" cy="67413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7200" b="1" dirty="0" smtClean="0">
                <a:latin typeface="HGS教科書体" pitchFamily="18" charset="-128"/>
                <a:ea typeface="HGS教科書体" pitchFamily="18" charset="-128"/>
              </a:rPr>
              <a:t>漢字の広場④</a:t>
            </a:r>
            <a:endParaRPr lang="en-US" altLang="ja-JP" sz="7200" b="1" dirty="0" smtClean="0">
              <a:latin typeface="HGS教科書体" pitchFamily="18" charset="-128"/>
              <a:ea typeface="HGS教科書体" pitchFamily="18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7200" b="1" dirty="0">
                <a:latin typeface="HGS教科書体" pitchFamily="18" charset="-128"/>
                <a:ea typeface="HGS教科書体" pitchFamily="18" charset="-128"/>
              </a:rPr>
              <a:t> </a:t>
            </a:r>
            <a:r>
              <a:rPr lang="ja-JP" altLang="en-US" sz="7200" b="1" dirty="0" smtClean="0">
                <a:latin typeface="HGS教科書体" pitchFamily="18" charset="-128"/>
                <a:ea typeface="HGS教科書体" pitchFamily="18" charset="-128"/>
              </a:rPr>
              <a:t>いろいろな</a:t>
            </a:r>
            <a:endParaRPr lang="en-US" altLang="ja-JP" sz="7200" b="1" dirty="0" smtClean="0">
              <a:latin typeface="HGS教科書体" pitchFamily="18" charset="-128"/>
              <a:ea typeface="HGS教科書体" pitchFamily="18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7200" b="1" dirty="0">
                <a:latin typeface="HGS教科書体" pitchFamily="18" charset="-128"/>
                <a:ea typeface="HGS教科書体" pitchFamily="18" charset="-128"/>
              </a:rPr>
              <a:t> </a:t>
            </a:r>
            <a:r>
              <a:rPr lang="ja-JP" altLang="en-US" sz="7200" b="1" dirty="0" smtClean="0">
                <a:latin typeface="HGS教科書体" pitchFamily="18" charset="-128"/>
                <a:ea typeface="HGS教科書体" pitchFamily="18" charset="-128"/>
              </a:rPr>
              <a:t>意味を表す漢字</a:t>
            </a:r>
            <a:endParaRPr lang="ja-JP" altLang="en-US" sz="7200" b="1" dirty="0">
              <a:latin typeface="HGS教科書体" pitchFamily="18" charset="-128"/>
              <a:ea typeface="HGS教科書体" pitchFamily="18" charset="-128"/>
            </a:endParaRPr>
          </a:p>
        </p:txBody>
      </p:sp>
      <p:pic>
        <p:nvPicPr>
          <p:cNvPr id="2" name="Picture 2" descr="X:\□WEB関係\◆自作コンテンツ\①フラッシュコンテンツ\国語\国語PPTFlash\logo\4ge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5270" y="560388"/>
            <a:ext cx="762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0" name="Text Box 15"/>
          <p:cNvSpPr txBox="1">
            <a:spLocks noChangeArrowheads="1"/>
          </p:cNvSpPr>
          <p:nvPr/>
        </p:nvSpPr>
        <p:spPr bwMode="auto">
          <a:xfrm>
            <a:off x="7812088" y="3068638"/>
            <a:ext cx="1081087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２７～２９ページ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37881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テキスト ボックス 5"/>
          <p:cNvSpPr txBox="1">
            <a:spLocks noChangeArrowheads="1"/>
          </p:cNvSpPr>
          <p:nvPr/>
        </p:nvSpPr>
        <p:spPr bwMode="auto">
          <a:xfrm>
            <a:off x="5014615" y="188640"/>
            <a:ext cx="2000548" cy="6586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わたしの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3" name="テキスト ボックス 6"/>
          <p:cNvSpPr txBox="1">
            <a:spLocks noChangeArrowheads="1"/>
          </p:cNvSpPr>
          <p:nvPr/>
        </p:nvSpPr>
        <p:spPr bwMode="auto">
          <a:xfrm>
            <a:off x="1899623" y="4581128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夫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9" name="テキスト ボックス 8"/>
          <p:cNvSpPr txBox="1">
            <a:spLocks noChangeArrowheads="1"/>
          </p:cNvSpPr>
          <p:nvPr/>
        </p:nvSpPr>
        <p:spPr bwMode="auto">
          <a:xfrm>
            <a:off x="4013279" y="4293096"/>
            <a:ext cx="1107996" cy="2485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おっと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070943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491880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市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231138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民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789040"/>
            <a:ext cx="1107996" cy="1728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みん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954412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 dirty="0"/>
              <a:t>Copyright (C) </a:t>
            </a:r>
            <a:r>
              <a:rPr lang="en-US" altLang="ja-JP" sz="1400" dirty="0" smtClean="0"/>
              <a:t>2016 </a:t>
            </a:r>
            <a:r>
              <a:rPr lang="en-US" altLang="ja-JP" sz="1400" dirty="0"/>
              <a:t>/ </a:t>
            </a:r>
            <a:r>
              <a:rPr lang="ja-JP" altLang="en-US" sz="1400" dirty="0"/>
              <a:t>柏市教育委員会　 </a:t>
            </a:r>
            <a:r>
              <a:rPr lang="en-US" altLang="ja-JP" sz="1400" dirty="0"/>
              <a:t>All Rights Reserved.</a:t>
            </a:r>
            <a:br>
              <a:rPr lang="en-US" altLang="ja-JP" sz="1400" dirty="0"/>
            </a:br>
            <a:endParaRPr lang="en-US" altLang="ja-JP" sz="1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船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漁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124744"/>
            <a:ext cx="1107996" cy="1727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ぎょ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521310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理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無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556990"/>
            <a:ext cx="1107996" cy="1727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む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322961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491880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成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231138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功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789040"/>
            <a:ext cx="1107996" cy="1728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こう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772146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テキスト ボックス 5"/>
          <p:cNvSpPr txBox="1">
            <a:spLocks noChangeArrowheads="1"/>
          </p:cNvSpPr>
          <p:nvPr/>
        </p:nvSpPr>
        <p:spPr bwMode="auto">
          <a:xfrm>
            <a:off x="5014615" y="404813"/>
            <a:ext cx="2000548" cy="5862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話を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3" name="テキスト ボックス 6"/>
          <p:cNvSpPr txBox="1">
            <a:spLocks noChangeArrowheads="1"/>
          </p:cNvSpPr>
          <p:nvPr/>
        </p:nvSpPr>
        <p:spPr bwMode="auto">
          <a:xfrm>
            <a:off x="1899623" y="1484784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続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4" name="テキスト ボックス 7"/>
          <p:cNvSpPr txBox="1">
            <a:spLocks noChangeArrowheads="1"/>
          </p:cNvSpPr>
          <p:nvPr/>
        </p:nvSpPr>
        <p:spPr bwMode="auto">
          <a:xfrm>
            <a:off x="2211090" y="3336131"/>
            <a:ext cx="2000548" cy="3405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>
                <a:latin typeface="HGS教科書体" pitchFamily="18" charset="-128"/>
                <a:ea typeface="HGS教科書体" pitchFamily="18" charset="-128"/>
              </a:rPr>
              <a:t>け</a:t>
            </a: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る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9" name="テキスト ボックス 8"/>
          <p:cNvSpPr txBox="1">
            <a:spLocks noChangeArrowheads="1"/>
          </p:cNvSpPr>
          <p:nvPr/>
        </p:nvSpPr>
        <p:spPr bwMode="auto">
          <a:xfrm>
            <a:off x="4013279" y="1700808"/>
            <a:ext cx="1107996" cy="162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つづ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491880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大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231138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陸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789040"/>
            <a:ext cx="1107996" cy="1728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りく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216618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491880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>
                <a:latin typeface="HGS教科書体" pitchFamily="18" charset="-128"/>
                <a:ea typeface="HGS教科書体" pitchFamily="18" charset="-128"/>
              </a:rPr>
              <a:t>節</a:t>
            </a: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231138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約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789040"/>
            <a:ext cx="1107996" cy="1728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やく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829494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X:\□WEB関係\◆自作コンテンツ\①フラッシュコンテンツ\国語\国語PPTFlash\logo\4ge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5270" y="560388"/>
            <a:ext cx="762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0" name="Text Box 15"/>
          <p:cNvSpPr txBox="1">
            <a:spLocks noChangeArrowheads="1"/>
          </p:cNvSpPr>
          <p:nvPr/>
        </p:nvSpPr>
        <p:spPr bwMode="auto">
          <a:xfrm>
            <a:off x="7812088" y="3068638"/>
            <a:ext cx="1081087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２０～２１ページ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  <p:sp>
        <p:nvSpPr>
          <p:cNvPr id="2052" name="テキスト ボックス 1"/>
          <p:cNvSpPr txBox="1">
            <a:spLocks noChangeArrowheads="1"/>
          </p:cNvSpPr>
          <p:nvPr/>
        </p:nvSpPr>
        <p:spPr bwMode="auto">
          <a:xfrm>
            <a:off x="3741003" y="1268760"/>
            <a:ext cx="1661993" cy="40324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9600" b="1" dirty="0" smtClean="0">
                <a:latin typeface="HGS教科書体" pitchFamily="18" charset="-128"/>
                <a:ea typeface="HGS教科書体" pitchFamily="18" charset="-128"/>
              </a:rPr>
              <a:t>もみじ</a:t>
            </a:r>
            <a:endParaRPr lang="ja-JP" altLang="en-US" sz="96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638626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テキスト ボックス 5"/>
          <p:cNvSpPr txBox="1">
            <a:spLocks noChangeArrowheads="1"/>
          </p:cNvSpPr>
          <p:nvPr/>
        </p:nvSpPr>
        <p:spPr bwMode="auto">
          <a:xfrm>
            <a:off x="5014615" y="404813"/>
            <a:ext cx="2000548" cy="5862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>
                <a:latin typeface="HGS教科書体" pitchFamily="18" charset="-128"/>
                <a:ea typeface="HGS教科書体" pitchFamily="18" charset="-128"/>
              </a:rPr>
              <a:t>日が</a:t>
            </a:r>
          </a:p>
        </p:txBody>
      </p:sp>
      <p:sp>
        <p:nvSpPr>
          <p:cNvPr id="5123" name="テキスト ボックス 6"/>
          <p:cNvSpPr txBox="1">
            <a:spLocks noChangeArrowheads="1"/>
          </p:cNvSpPr>
          <p:nvPr/>
        </p:nvSpPr>
        <p:spPr bwMode="auto">
          <a:xfrm>
            <a:off x="1899623" y="2781300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照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4" name="テキスト ボックス 7"/>
          <p:cNvSpPr txBox="1">
            <a:spLocks noChangeArrowheads="1"/>
          </p:cNvSpPr>
          <p:nvPr/>
        </p:nvSpPr>
        <p:spPr bwMode="auto">
          <a:xfrm>
            <a:off x="2211090" y="4899025"/>
            <a:ext cx="2000548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る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9" name="テキスト ボックス 8"/>
          <p:cNvSpPr txBox="1">
            <a:spLocks noChangeArrowheads="1"/>
          </p:cNvSpPr>
          <p:nvPr/>
        </p:nvSpPr>
        <p:spPr bwMode="auto">
          <a:xfrm>
            <a:off x="4013279" y="3320331"/>
            <a:ext cx="1107996" cy="162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て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298733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noFill/>
        </a:ln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a:spPr>
      <a:bodyPr vert="eaVert" wrap="square">
        <a:spAutoFit/>
      </a:bodyPr>
      <a:lstStyle>
        <a:defPPr algn="ctr" eaLnBrk="1" hangingPunct="1">
          <a:defRPr sz="13000" b="1" dirty="0" smtClean="0">
            <a:latin typeface="HGS教科書体" pitchFamily="18" charset="-128"/>
            <a:ea typeface="HGS教科書体" pitchFamily="18" charset="-128"/>
          </a:defRPr>
        </a:defPPr>
      </a:lstStyle>
    </a:txDef>
  </a:objectDefaults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229</TotalTime>
  <Words>93</Words>
  <Application>Microsoft Office PowerPoint</Application>
  <PresentationFormat>画面に合わせる (4:3)</PresentationFormat>
  <Paragraphs>65</Paragraphs>
  <Slides>16</Slides>
  <Notes>16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16</vt:i4>
      </vt:variant>
    </vt:vector>
  </HeadingPairs>
  <TitlesOfParts>
    <vt:vector size="17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01_kenkasita_yama</dc:title>
  <dc:creator>柏市教育研究所</dc:creator>
  <cp:lastModifiedBy>it03</cp:lastModifiedBy>
  <cp:revision>26</cp:revision>
  <dcterms:created xsi:type="dcterms:W3CDTF">2012-05-08T01:43:15Z</dcterms:created>
  <dcterms:modified xsi:type="dcterms:W3CDTF">2016-09-07T02:09:05Z</dcterms:modified>
</cp:coreProperties>
</file>