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67" r:id="rId3"/>
    <p:sldId id="273" r:id="rId4"/>
    <p:sldId id="274" r:id="rId5"/>
    <p:sldId id="270" r:id="rId6"/>
    <p:sldId id="272" r:id="rId7"/>
    <p:sldId id="275" r:id="rId8"/>
    <p:sldId id="276" r:id="rId9"/>
    <p:sldId id="266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524328" y="3068638"/>
            <a:ext cx="136884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１１４～１１６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347864" y="0"/>
            <a:ext cx="2400657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わすれられない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　おくりもの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1967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264123"/>
            <a:ext cx="2000548" cy="3333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ける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322165"/>
            <a:ext cx="1107996" cy="201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たす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858885" y="1844824"/>
            <a:ext cx="1477328" cy="501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err="1" smtClean="0">
                <a:latin typeface="HGS教科書体" pitchFamily="18" charset="-128"/>
                <a:ea typeface="HGS教科書体" pitchFamily="18" charset="-128"/>
              </a:rPr>
              <a:t>こうの</a:t>
            </a: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山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372366" y="11663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480228" y="548680"/>
            <a:ext cx="1107996" cy="1836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む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354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116632"/>
            <a:ext cx="2000548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みんなが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1967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264123"/>
            <a:ext cx="2000548" cy="3333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しむ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322165"/>
            <a:ext cx="1107996" cy="201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759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2393794"/>
            <a:ext cx="2000548" cy="4059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い冬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5486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729524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さむ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72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35896" y="2033754"/>
            <a:ext cx="1846659" cy="482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け取る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8864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836712"/>
            <a:ext cx="1107996" cy="1287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228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76672"/>
            <a:ext cx="2000548" cy="6381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日時を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1967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264123"/>
            <a:ext cx="2000548" cy="3333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める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772815"/>
            <a:ext cx="1107996" cy="1563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309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7099"/>
            <a:ext cx="1107996" cy="1727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153</TotalTime>
  <Words>58</Words>
  <Application>Microsoft Office PowerPoint</Application>
  <PresentationFormat>画面に合わせる (4:3)</PresentationFormat>
  <Paragraphs>42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26</cp:revision>
  <dcterms:created xsi:type="dcterms:W3CDTF">2012-05-08T01:43:15Z</dcterms:created>
  <dcterms:modified xsi:type="dcterms:W3CDTF">2016-09-07T06:47:04Z</dcterms:modified>
</cp:coreProperties>
</file>