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sldIdLst>
    <p:sldId id="256" r:id="rId2"/>
    <p:sldId id="297" r:id="rId3"/>
    <p:sldId id="303" r:id="rId4"/>
    <p:sldId id="304" r:id="rId5"/>
    <p:sldId id="305" r:id="rId6"/>
    <p:sldId id="302" r:id="rId7"/>
    <p:sldId id="306" r:id="rId8"/>
    <p:sldId id="307" r:id="rId9"/>
    <p:sldId id="270" r:id="rId10"/>
    <p:sldId id="291" r:id="rId11"/>
    <p:sldId id="308" r:id="rId12"/>
    <p:sldId id="265" r:id="rId1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73" d="100"/>
          <a:sy n="73" d="100"/>
        </p:scale>
        <p:origin x="-3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524328" y="3068638"/>
            <a:ext cx="136884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１１２～１１３</a:t>
            </a:r>
            <a:endParaRPr lang="en-US" altLang="ja-JP" sz="1600" b="1" dirty="0" smtClean="0">
              <a:solidFill>
                <a:schemeClr val="accent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4479667" y="332656"/>
            <a:ext cx="1415772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漢字の広場③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131840" y="1412776"/>
            <a:ext cx="1200329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b="1" dirty="0">
                <a:latin typeface="HGS教科書体" pitchFamily="18" charset="-128"/>
                <a:ea typeface="HGS教科書体" pitchFamily="18" charset="-128"/>
              </a:rPr>
              <a:t>送り</a:t>
            </a: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が</a:t>
            </a: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な</a:t>
            </a:r>
            <a:endParaRPr lang="ja-JP" altLang="en-US" sz="66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服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洋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よう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7673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635896" y="2060501"/>
            <a:ext cx="1846659" cy="479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0" b="1" dirty="0" smtClean="0">
                <a:latin typeface="HGS教科書体" pitchFamily="18" charset="-128"/>
                <a:ea typeface="HGS教科書体" pitchFamily="18" charset="-128"/>
              </a:rPr>
              <a:t>を着る</a:t>
            </a:r>
            <a:endParaRPr lang="ja-JP" altLang="en-US" sz="12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18864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服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4243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ふく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792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1957353" y="299695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送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5679872" y="548680"/>
            <a:ext cx="2000548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手紙を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3945701" y="3248436"/>
            <a:ext cx="1107996" cy="16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おく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2195736" y="4853974"/>
            <a:ext cx="2000548" cy="1686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2899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1957353" y="155679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投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5679872" y="0"/>
            <a:ext cx="200054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ボールを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3945701" y="2132856"/>
            <a:ext cx="1107996" cy="1367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な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2195736" y="3428456"/>
            <a:ext cx="2000548" cy="3429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げる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1669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1957353" y="306896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打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5679872" y="0"/>
            <a:ext cx="200054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ボールを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3945701" y="3645024"/>
            <a:ext cx="1107996" cy="1367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2195736" y="4940624"/>
            <a:ext cx="2000548" cy="1714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つ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1398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1957353" y="306896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育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5679872" y="0"/>
            <a:ext cx="200054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子どもが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3945701" y="3212976"/>
            <a:ext cx="1107996" cy="1799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そだ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2195736" y="4940624"/>
            <a:ext cx="2000548" cy="1714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つ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3634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635896" y="2060501"/>
            <a:ext cx="1846659" cy="479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0" b="1" dirty="0" smtClean="0">
                <a:latin typeface="HGS教科書体" pitchFamily="18" charset="-128"/>
                <a:ea typeface="HGS教科書体" pitchFamily="18" charset="-128"/>
              </a:rPr>
              <a:t>い荷物</a:t>
            </a:r>
            <a:endParaRPr lang="ja-JP" altLang="en-US" sz="12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18864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重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4243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おも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5845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1957353" y="112474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苦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5679872" y="548680"/>
            <a:ext cx="2000548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いきが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3945701" y="1376228"/>
            <a:ext cx="1107996" cy="16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くる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2195736" y="3032956"/>
            <a:ext cx="2000548" cy="3507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しい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9275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5436096" y="405209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幸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5679872" y="2348880"/>
            <a:ext cx="2000548" cy="3449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せに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7424444" y="188640"/>
            <a:ext cx="1107996" cy="2663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しあわ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2195736" y="1556792"/>
            <a:ext cx="2000548" cy="495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生きる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1435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764705"/>
            <a:ext cx="2000548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下り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414908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坂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365104"/>
            <a:ext cx="1107996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ざか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208</TotalTime>
  <Words>75</Words>
  <Application>Microsoft Office PowerPoint</Application>
  <PresentationFormat>画面に合わせる (4:3)</PresentationFormat>
  <Paragraphs>53</Paragraphs>
  <Slides>12</Slides>
  <Notes>12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31</cp:revision>
  <dcterms:created xsi:type="dcterms:W3CDTF">2012-05-08T01:43:15Z</dcterms:created>
  <dcterms:modified xsi:type="dcterms:W3CDTF">2016-09-07T06:44:42Z</dcterms:modified>
</cp:coreProperties>
</file>