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66" r:id="rId3"/>
    <p:sldId id="271" r:id="rId4"/>
    <p:sldId id="273" r:id="rId5"/>
    <p:sldId id="270" r:id="rId6"/>
    <p:sldId id="274" r:id="rId7"/>
    <p:sldId id="267" r:id="rId8"/>
    <p:sldId id="275" r:id="rId9"/>
    <p:sldId id="272" r:id="rId10"/>
    <p:sldId id="276" r:id="rId11"/>
    <p:sldId id="277" r:id="rId12"/>
    <p:sldId id="2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596336" y="3068638"/>
            <a:ext cx="129683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１０２～１１０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386928" y="49183"/>
            <a:ext cx="2400657" cy="66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見学したことを</a:t>
            </a:r>
            <a:endParaRPr lang="en-US" altLang="ja-JP" sz="72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　　知らせよう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写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3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しゃ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8960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練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3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れん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0722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2852738"/>
            <a:ext cx="2000548" cy="360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組み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705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きゃく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20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売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705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1063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1512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ぐ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6134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0"/>
            <a:ext cx="2000548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コートを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284984"/>
            <a:ext cx="1107996" cy="1242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2211412" y="3284984"/>
            <a:ext cx="2000548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良い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5486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5079861" y="2666405"/>
            <a:ext cx="2000548" cy="373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合が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82050" y="1052364"/>
            <a:ext cx="1107996" cy="1242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276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635896" y="2033754"/>
            <a:ext cx="1846659" cy="482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しこむ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8864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69484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もう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72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144</TotalTime>
  <Words>63</Words>
  <Application>Microsoft Office PowerPoint</Application>
  <PresentationFormat>画面に合わせる (4:3)</PresentationFormat>
  <Paragraphs>49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2016-09-07T01:59:38Z</dcterms:modified>
</cp:coreProperties>
</file>