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304" r:id="rId3"/>
    <p:sldId id="305" r:id="rId4"/>
    <p:sldId id="303" r:id="rId5"/>
    <p:sldId id="291" r:id="rId6"/>
    <p:sldId id="307" r:id="rId7"/>
    <p:sldId id="308" r:id="rId8"/>
    <p:sldId id="306" r:id="rId9"/>
    <p:sldId id="270" r:id="rId10"/>
    <p:sldId id="302" r:id="rId11"/>
    <p:sldId id="309" r:id="rId12"/>
    <p:sldId id="310" r:id="rId13"/>
    <p:sldId id="265" r:id="rId1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７６～７８ページ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546465" y="133513"/>
            <a:ext cx="2031325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気持ちをつたえる</a:t>
            </a:r>
            <a:endParaRPr lang="en-US" altLang="ja-JP" sz="6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話し方・聞き方</a:t>
            </a:r>
            <a:endParaRPr lang="ja-JP" altLang="en-US" sz="6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08720"/>
            <a:ext cx="1107996" cy="25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りょう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7474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2267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あん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3171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94161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根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4410494"/>
            <a:ext cx="1107996" cy="1466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ね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88210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木の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8530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1663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620688"/>
            <a:ext cx="1107996" cy="1431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も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844824"/>
            <a:ext cx="2000548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ち出す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336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5021262"/>
            <a:ext cx="200054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1761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消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645024"/>
            <a:ext cx="1107996" cy="1466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1663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火を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336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８０～９３ページ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702095" y="133513"/>
            <a:ext cx="1661993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のらねこ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144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2852738"/>
            <a:ext cx="2000548" cy="3888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ぎる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横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2339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779912" y="1988643"/>
            <a:ext cx="1477328" cy="4869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き上がる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1169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692696"/>
            <a:ext cx="1107996" cy="1907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8891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1916287"/>
            <a:ext cx="2000548" cy="494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く走る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4462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88293"/>
            <a:ext cx="1107996" cy="2339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8891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5021262"/>
            <a:ext cx="200054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つ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1761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790106"/>
            <a:ext cx="1107996" cy="1321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1663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人を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336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8009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155679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845097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ぎみ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7" name="テキスト ボックス 1"/>
          <p:cNvSpPr txBox="1">
            <a:spLocks noChangeArrowheads="1"/>
          </p:cNvSpPr>
          <p:nvPr/>
        </p:nvSpPr>
        <p:spPr bwMode="auto">
          <a:xfrm>
            <a:off x="3594085" y="332045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8" name="テキスト ボックス 5"/>
          <p:cNvSpPr txBox="1">
            <a:spLocks noChangeArrowheads="1"/>
          </p:cNvSpPr>
          <p:nvPr/>
        </p:nvSpPr>
        <p:spPr bwMode="auto">
          <a:xfrm>
            <a:off x="3347864" y="479715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君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719976" y="5013176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ぎみ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242</TotalTime>
  <Words>73</Words>
  <Application>Microsoft Office PowerPoint</Application>
  <PresentationFormat>画面に合わせる (4:3)</PresentationFormat>
  <Paragraphs>54</Paragraphs>
  <Slides>13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34</cp:revision>
  <dcterms:created xsi:type="dcterms:W3CDTF">2012-05-08T01:43:15Z</dcterms:created>
  <dcterms:modified xsi:type="dcterms:W3CDTF">2016-09-07T02:30:29Z</dcterms:modified>
</cp:coreProperties>
</file>