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91" r:id="rId3"/>
    <p:sldId id="270" r:id="rId4"/>
    <p:sldId id="297" r:id="rId5"/>
    <p:sldId id="298" r:id="rId6"/>
    <p:sldId id="299" r:id="rId7"/>
    <p:sldId id="300" r:id="rId8"/>
    <p:sldId id="301" r:id="rId9"/>
    <p:sldId id="302" r:id="rId10"/>
    <p:sldId id="265" r:id="rId11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７３～７４ページ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4479667" y="332656"/>
            <a:ext cx="1415772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漢字の広場②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131840" y="1412776"/>
            <a:ext cx="1200329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漢字の音と訓</a:t>
            </a:r>
            <a:endParaRPr lang="ja-JP" altLang="en-US" sz="6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面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対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67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校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庭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てい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4860032" y="33265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2195736" y="1700808"/>
            <a:ext cx="2000548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ところ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6848380" y="584140"/>
            <a:ext cx="1107996" cy="16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5098415" y="2189678"/>
            <a:ext cx="2000548" cy="3372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らな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2899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等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とう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8743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炭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すみ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9128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命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めい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2845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作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ひん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4730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52936"/>
            <a:ext cx="2000548" cy="3672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会式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開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5845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198</TotalTime>
  <Words>56</Words>
  <Application>Microsoft Office PowerPoint</Application>
  <PresentationFormat>画面に合わせる (4:3)</PresentationFormat>
  <Paragraphs>39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28</cp:revision>
  <dcterms:created xsi:type="dcterms:W3CDTF">2012-05-08T01:43:15Z</dcterms:created>
  <dcterms:modified xsi:type="dcterms:W3CDTF">2016-09-07T01:58:37Z</dcterms:modified>
</cp:coreProperties>
</file>