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sldIdLst>
    <p:sldId id="256" r:id="rId2"/>
    <p:sldId id="291" r:id="rId3"/>
    <p:sldId id="302" r:id="rId4"/>
    <p:sldId id="270" r:id="rId5"/>
    <p:sldId id="303" r:id="rId6"/>
    <p:sldId id="273" r:id="rId7"/>
    <p:sldId id="265" r:id="rId8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6" autoAdjust="0"/>
    <p:restoredTop sz="94604" autoAdjust="0"/>
  </p:normalViewPr>
  <p:slideViewPr>
    <p:cSldViewPr>
      <p:cViewPr varScale="1">
        <p:scale>
          <a:sx n="73" d="100"/>
          <a:sy n="73" d="100"/>
        </p:scale>
        <p:origin x="-36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71631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６７ページ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4716016" y="133513"/>
            <a:ext cx="861774" cy="6552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400" b="1" dirty="0">
                <a:latin typeface="HGS教科書体" pitchFamily="18" charset="-128"/>
                <a:ea typeface="HGS教科書体" pitchFamily="18" charset="-128"/>
              </a:rPr>
              <a:t>きせつ</a:t>
            </a:r>
            <a:r>
              <a:rPr lang="ja-JP" altLang="en-US" sz="4400" b="1" dirty="0" smtClean="0">
                <a:latin typeface="HGS教科書体" pitchFamily="18" charset="-128"/>
                <a:ea typeface="HGS教科書体" pitchFamily="18" charset="-128"/>
              </a:rPr>
              <a:t>の言葉を集めよう</a:t>
            </a:r>
            <a:endParaRPr lang="ja-JP" altLang="en-US" sz="44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9347" y="1484784"/>
            <a:ext cx="1015663" cy="4616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5400" b="1" dirty="0" smtClean="0">
                <a:latin typeface="HGS教科書体" pitchFamily="18" charset="-128"/>
                <a:ea typeface="HGS教科書体" pitchFamily="18" charset="-128"/>
              </a:rPr>
              <a:t>―</a:t>
            </a:r>
            <a:r>
              <a:rPr lang="ja-JP" altLang="en-US" sz="5400" b="1" dirty="0" smtClean="0">
                <a:latin typeface="HGS教科書体" pitchFamily="18" charset="-128"/>
                <a:ea typeface="HGS教科書体" pitchFamily="18" charset="-128"/>
              </a:rPr>
              <a:t> 春・夏 </a:t>
            </a:r>
            <a:r>
              <a:rPr lang="en-US" altLang="ja-JP" sz="5400" b="1" dirty="0" smtClean="0">
                <a:latin typeface="HGS教科書体" pitchFamily="18" charset="-128"/>
                <a:ea typeface="HGS教科書体" pitchFamily="18" charset="-128"/>
              </a:rPr>
              <a:t>―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物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植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908720"/>
            <a:ext cx="1107996" cy="255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しょく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57673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茶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緑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908720"/>
            <a:ext cx="1107996" cy="255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りょく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67474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正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式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17032"/>
            <a:ext cx="1107996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しき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7214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71631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７１ページ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3546465" y="133513"/>
            <a:ext cx="2031325" cy="6552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latin typeface="HGS教科書体" pitchFamily="18" charset="-128"/>
                <a:ea typeface="HGS教科書体" pitchFamily="18" charset="-128"/>
              </a:rPr>
              <a:t>たからものを</a:t>
            </a:r>
            <a:endParaRPr lang="en-US" altLang="ja-JP" sz="60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latin typeface="HGS教科書体" pitchFamily="18" charset="-128"/>
                <a:ea typeface="HGS教科書体" pitchFamily="18" charset="-128"/>
              </a:rPr>
              <a:t>しょうかい</a:t>
            </a:r>
            <a:r>
              <a:rPr lang="ja-JP" altLang="en-US" sz="6000" b="1" dirty="0">
                <a:latin typeface="HGS教科書体" pitchFamily="18" charset="-128"/>
                <a:ea typeface="HGS教科書体" pitchFamily="18" charset="-128"/>
              </a:rPr>
              <a:t>しよう</a:t>
            </a:r>
          </a:p>
        </p:txBody>
      </p:sp>
    </p:spTree>
    <p:extLst>
      <p:ext uri="{BB962C8B-B14F-4D97-AF65-F5344CB8AC3E}">
        <p14:creationId xmlns:p14="http://schemas.microsoft.com/office/powerpoint/2010/main" val="3963144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33265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笛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589437" y="2204318"/>
            <a:ext cx="1846659" cy="4653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0" b="1" dirty="0" smtClean="0">
                <a:latin typeface="HGS教科書体" pitchFamily="18" charset="-128"/>
                <a:ea typeface="HGS教科書体" pitchFamily="18" charset="-128"/>
              </a:rPr>
              <a:t>をふく</a:t>
            </a:r>
            <a:endParaRPr lang="ja-JP" altLang="en-US" sz="12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476127"/>
            <a:ext cx="1107996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ふえ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81499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215</TotalTime>
  <Words>46</Words>
  <Application>Microsoft Office PowerPoint</Application>
  <PresentationFormat>画面に合わせる (4:3)</PresentationFormat>
  <Paragraphs>26</Paragraphs>
  <Slides>7</Slides>
  <Notes>7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8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31</cp:revision>
  <dcterms:created xsi:type="dcterms:W3CDTF">2012-05-08T01:43:15Z</dcterms:created>
  <dcterms:modified xsi:type="dcterms:W3CDTF">2016-09-07T06:41:00Z</dcterms:modified>
</cp:coreProperties>
</file>