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256" r:id="rId2"/>
    <p:sldId id="297" r:id="rId3"/>
    <p:sldId id="270" r:id="rId4"/>
    <p:sldId id="298" r:id="rId5"/>
    <p:sldId id="299" r:id="rId6"/>
    <p:sldId id="273" r:id="rId7"/>
    <p:sldId id="300" r:id="rId8"/>
    <p:sldId id="301" r:id="rId9"/>
    <p:sldId id="291" r:id="rId10"/>
    <p:sldId id="265" r:id="rId11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６０～６３ページ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851920" y="332656"/>
            <a:ext cx="1415772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俳句に親しむ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1619672" y="285293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遊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5364088" y="173452"/>
            <a:ext cx="2000548" cy="5631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公園で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3608020" y="3104420"/>
            <a:ext cx="1107996" cy="16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あそ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1858055" y="4853974"/>
            <a:ext cx="2000548" cy="1959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ぶ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39079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太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陽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17032"/>
            <a:ext cx="1107996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よう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476672"/>
            <a:ext cx="2000548" cy="3672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かき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4005064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氷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005064"/>
            <a:ext cx="1107996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ごおり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823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2492896"/>
            <a:ext cx="2000548" cy="3672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い夏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54868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暑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692696"/>
            <a:ext cx="1107996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あつ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2535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48697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島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71726" y="116630"/>
            <a:ext cx="2000548" cy="5040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遠くの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5013176"/>
            <a:ext cx="1107996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しま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81499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特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有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17032"/>
            <a:ext cx="1107996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ゆう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891243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学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者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17032"/>
            <a:ext cx="1107996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しゃ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9984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館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旅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678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りょ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57673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203</TotalTime>
  <Words>53</Words>
  <Application>Microsoft Office PowerPoint</Application>
  <PresentationFormat>画面に合わせる (4:3)</PresentationFormat>
  <Paragraphs>38</Paragraphs>
  <Slides>10</Slides>
  <Notes>10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28</cp:revision>
  <dcterms:created xsi:type="dcterms:W3CDTF">2012-05-08T01:43:15Z</dcterms:created>
  <dcterms:modified xsi:type="dcterms:W3CDTF">2016-09-07T01:58:09Z</dcterms:modified>
</cp:coreProperties>
</file>