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91" r:id="rId3"/>
    <p:sldId id="270" r:id="rId4"/>
    <p:sldId id="273" r:id="rId5"/>
    <p:sldId id="290" r:id="rId6"/>
    <p:sldId id="276" r:id="rId7"/>
    <p:sldId id="292" r:id="rId8"/>
    <p:sldId id="293" r:id="rId9"/>
    <p:sldId id="294" r:id="rId10"/>
    <p:sldId id="295" r:id="rId11"/>
    <p:sldId id="296" r:id="rId12"/>
    <p:sldId id="2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５６～５８ページ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漢字の広場①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131840" y="692696"/>
            <a:ext cx="1200329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漢字学習ノート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8995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定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5047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573016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21297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116632"/>
            <a:ext cx="200054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車を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464460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63888" y="5076800"/>
            <a:ext cx="2000548" cy="20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1619672" y="16288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5364088" y="173453"/>
            <a:ext cx="200054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石を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3608020" y="1880284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1858055" y="3485822"/>
            <a:ext cx="2000548" cy="337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める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700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階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520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ばん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4052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11663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美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80084"/>
            <a:ext cx="1107996" cy="277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うつく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644404" y="2132856"/>
            <a:ext cx="1846659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しい海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156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193</TotalTime>
  <Words>67</Words>
  <Application>Microsoft Office PowerPoint</Application>
  <PresentationFormat>画面に合わせる (4:3)</PresentationFormat>
  <Paragraphs>48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27</cp:revision>
  <dcterms:created xsi:type="dcterms:W3CDTF">2012-05-08T01:43:15Z</dcterms:created>
  <dcterms:modified xsi:type="dcterms:W3CDTF">2016-09-07T01:57:57Z</dcterms:modified>
</cp:coreProperties>
</file>