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66" r:id="rId3"/>
    <p:sldId id="270" r:id="rId4"/>
    <p:sldId id="271" r:id="rId5"/>
    <p:sldId id="272" r:id="rId6"/>
    <p:sldId id="273" r:id="rId7"/>
    <p:sldId id="265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５３～５５ページ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051720" y="188641"/>
            <a:ext cx="5109091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生き物の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とくちょうを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くらべて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　　書こう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心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893"/>
            <a:ext cx="1107996" cy="1727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9204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18637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皮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299481"/>
            <a:ext cx="1107996" cy="175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840723" y="2079862"/>
            <a:ext cx="1446550" cy="479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400" b="1" dirty="0" smtClean="0">
                <a:latin typeface="HGS教科書体" pitchFamily="18" charset="-128"/>
                <a:ea typeface="HGS教科書体" pitchFamily="18" charset="-128"/>
              </a:rPr>
              <a:t>がむける</a:t>
            </a:r>
            <a:endParaRPr lang="ja-JP" altLang="en-US" sz="94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3723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終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705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586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137</TotalTime>
  <Words>40</Words>
  <Application>Microsoft Office PowerPoint</Application>
  <PresentationFormat>画面に合わせる (4:3)</PresentationFormat>
  <Paragraphs>28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23</cp:revision>
  <dcterms:created xsi:type="dcterms:W3CDTF">2012-05-08T01:43:15Z</dcterms:created>
  <dcterms:modified xsi:type="dcterms:W3CDTF">2016-09-07T01:57:45Z</dcterms:modified>
</cp:coreProperties>
</file>