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72" r:id="rId3"/>
    <p:sldId id="273" r:id="rId4"/>
    <p:sldId id="270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４６ページ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716016" y="9069"/>
            <a:ext cx="1292662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図書館へ行こう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212998" y="971660"/>
            <a:ext cx="1292662" cy="588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本で調べよう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473370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4914550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0"/>
            <a:ext cx="2000548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体いく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8417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143</TotalTime>
  <Words>31</Words>
  <Application>Microsoft Office PowerPoint</Application>
  <PresentationFormat>画面に合わせる (4:3)</PresentationFormat>
  <Paragraphs>18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2016-09-07T01:57:34Z</dcterms:modified>
</cp:coreProperties>
</file>