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2"/>
  </p:notesMasterIdLst>
  <p:sldIdLst>
    <p:sldId id="256" r:id="rId2"/>
    <p:sldId id="270" r:id="rId3"/>
    <p:sldId id="269" r:id="rId4"/>
    <p:sldId id="266" r:id="rId5"/>
    <p:sldId id="271" r:id="rId6"/>
    <p:sldId id="273" r:id="rId7"/>
    <p:sldId id="272" r:id="rId8"/>
    <p:sldId id="274" r:id="rId9"/>
    <p:sldId id="275" r:id="rId10"/>
    <p:sldId id="265" r:id="rId11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6" autoAdjust="0"/>
    <p:restoredTop sz="94604" autoAdjust="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6EFE71F-F37E-436D-9C6A-6C7AA7829E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4202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4D6D2A-1015-423B-82A1-0966B3B70E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93518-C47C-497D-A775-35BB33A226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0345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FAA2-3812-4952-BBB9-F34ECC8D67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04017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BCD5C-4A66-4B13-BF51-62969E7E8F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60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E3FC8-D7CD-4CE6-BDE7-97F5A31396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4591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7AF42-AEA6-4513-B1B0-DE05E2483D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2784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5158F-4941-460B-92F6-8CDC4CD995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713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47CC9-DC68-40F9-B45A-25BF4E76DD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2837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56E77-63C4-4A03-9005-0FF315D987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043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874BC-EE70-4A7A-90FC-86841D5F25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0652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4F8BC-96DC-4A29-BD83-7D55DBF84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4367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57466-3B4B-4671-B1B7-1D012AE3DC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1022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526E0E5-2A3A-49BA-B870-03360CF7A0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71631" y="549275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３７～４１ページ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3527455" y="908721"/>
            <a:ext cx="1954381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1500" b="1" dirty="0" smtClean="0">
                <a:latin typeface="HGS教科書体" pitchFamily="18" charset="-128"/>
                <a:ea typeface="HGS教科書体" pitchFamily="18" charset="-128"/>
              </a:rPr>
              <a:t>めだか</a:t>
            </a:r>
            <a:endParaRPr lang="ja-JP" altLang="en-US" sz="115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水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泳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89040"/>
            <a:ext cx="1107996" cy="1728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えい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72146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5014615" y="2852935"/>
            <a:ext cx="2000548" cy="37444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りに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4768394" y="69269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守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4" name="テキスト ボックス 7"/>
          <p:cNvSpPr txBox="1">
            <a:spLocks noChangeArrowheads="1"/>
          </p:cNvSpPr>
          <p:nvPr/>
        </p:nvSpPr>
        <p:spPr bwMode="auto">
          <a:xfrm>
            <a:off x="2211090" y="2708919"/>
            <a:ext cx="2000548" cy="3888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つく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6876256" y="836712"/>
            <a:ext cx="1107996" cy="21248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まも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551916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2852738"/>
            <a:ext cx="2000548" cy="38166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一歩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第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124744"/>
            <a:ext cx="1107996" cy="1944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だい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ぬ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死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556718"/>
            <a:ext cx="1107996" cy="11522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し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092046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気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温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89040"/>
            <a:ext cx="1107996" cy="1728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おん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522570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63724" y="5021262"/>
            <a:ext cx="2000548" cy="183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す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17503" y="3176148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流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493601" y="3356992"/>
            <a:ext cx="1107996" cy="1754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なが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1"/>
          <p:cNvSpPr txBox="1">
            <a:spLocks noChangeArrowheads="1"/>
          </p:cNvSpPr>
          <p:nvPr/>
        </p:nvSpPr>
        <p:spPr bwMode="auto">
          <a:xfrm>
            <a:off x="3563724" y="116632"/>
            <a:ext cx="2000548" cy="367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川に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637238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昼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真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556718"/>
            <a:ext cx="1107996" cy="11522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ま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24099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63724" y="5021262"/>
            <a:ext cx="2000548" cy="183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る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17503" y="3176148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乗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493601" y="3645024"/>
            <a:ext cx="1107996" cy="1466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の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1"/>
          <p:cNvSpPr txBox="1">
            <a:spLocks noChangeArrowheads="1"/>
          </p:cNvSpPr>
          <p:nvPr/>
        </p:nvSpPr>
        <p:spPr bwMode="auto">
          <a:xfrm>
            <a:off x="3563724" y="116632"/>
            <a:ext cx="2000548" cy="367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車に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127377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eaVert" wrap="square">
        <a:spAutoFit/>
      </a:bodyPr>
      <a:lstStyle>
        <a:defPPr algn="ctr" eaLnBrk="1" hangingPunct="1">
          <a:defRPr sz="13000" b="1" dirty="0" smtClean="0">
            <a:latin typeface="HGS教科書体" pitchFamily="18" charset="-128"/>
            <a:ea typeface="HGS教科書体" pitchFamily="18" charset="-128"/>
          </a:defRPr>
        </a:defPPr>
      </a:lstStyle>
    </a:txDef>
  </a:objectDefaults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148</TotalTime>
  <Words>53</Words>
  <Application>Microsoft Office PowerPoint</Application>
  <PresentationFormat>画面に合わせる (4:3)</PresentationFormat>
  <Paragraphs>40</Paragraphs>
  <Slides>10</Slides>
  <Notes>10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1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01_kenkasita_yama</dc:title>
  <dc:creator>柏市教育研究所</dc:creator>
  <cp:lastModifiedBy>it03</cp:lastModifiedBy>
  <cp:revision>24</cp:revision>
  <dcterms:created xsi:type="dcterms:W3CDTF">2012-05-08T01:43:15Z</dcterms:created>
  <dcterms:modified xsi:type="dcterms:W3CDTF">2016-09-07T01:57:22Z</dcterms:modified>
</cp:coreProperties>
</file>