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6" r:id="rId3"/>
    <p:sldId id="271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65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107" d="100"/>
          <a:sy n="107" d="100"/>
        </p:scale>
        <p:origin x="-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３２～３５ページ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03848" y="549275"/>
            <a:ext cx="2646878" cy="6192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国語辞典の　　　　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　引き方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2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970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92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6561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だい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8934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852739"/>
            <a:ext cx="2000548" cy="3744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馬車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に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6563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20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放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356992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鳥を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ぜん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2703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2703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6044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転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075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134</TotalTime>
  <Words>67</Words>
  <Application>Microsoft Office PowerPoint</Application>
  <PresentationFormat>画面に合わせる (4:3)</PresentationFormat>
  <Paragraphs>55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2016-09-07T01:56:59Z</dcterms:modified>
</cp:coreProperties>
</file>