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71" r:id="rId2"/>
    <p:sldId id="270" r:id="rId3"/>
    <p:sldId id="284" r:id="rId4"/>
    <p:sldId id="272" r:id="rId5"/>
    <p:sldId id="285" r:id="rId6"/>
    <p:sldId id="274" r:id="rId7"/>
    <p:sldId id="265" r:id="rId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107" d="100"/>
          <a:sy n="107" d="100"/>
        </p:scale>
        <p:origin x="-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smtClean="0">
                <a:solidFill>
                  <a:schemeClr val="accent2"/>
                </a:solidFill>
              </a:rPr>
              <a:t>３１ページ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pic>
        <p:nvPicPr>
          <p:cNvPr id="2051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491880" y="0"/>
            <a:ext cx="221599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「発見ノート」を</a:t>
            </a:r>
            <a:endParaRPr lang="en-US" altLang="ja-JP" sz="66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　　　　作ろう</a:t>
            </a:r>
            <a:endParaRPr lang="en-US" altLang="ja-JP" sz="66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9887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149080"/>
            <a:ext cx="1107996" cy="1368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ぶ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近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身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84784"/>
            <a:ext cx="1107996" cy="1367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み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8604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よく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68344" y="112474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調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114078" y="3212976"/>
            <a:ext cx="2000548" cy="352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べる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3982000" y="1250157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しら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4710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4462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役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225468"/>
            <a:ext cx="1107996" cy="175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やく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724" y="1916286"/>
            <a:ext cx="2000548" cy="494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に立つ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3026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文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章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429000"/>
            <a:ext cx="1107996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4337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143</TotalTime>
  <Words>39</Words>
  <Application>Microsoft Office PowerPoint</Application>
  <PresentationFormat>画面に合わせる (4:3)</PresentationFormat>
  <Paragraphs>27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25</cp:revision>
  <dcterms:created xsi:type="dcterms:W3CDTF">2012-05-08T01:43:15Z</dcterms:created>
  <dcterms:modified xsi:type="dcterms:W3CDTF">2016-09-07T01:56:43Z</dcterms:modified>
</cp:coreProperties>
</file>