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71" r:id="rId2"/>
    <p:sldId id="272" r:id="rId3"/>
    <p:sldId id="273" r:id="rId4"/>
    <p:sldId id="270" r:id="rId5"/>
    <p:sldId id="274" r:id="rId6"/>
    <p:sldId id="275" r:id="rId7"/>
    <p:sldId id="276" r:id="rId8"/>
    <p:sldId id="277" r:id="rId9"/>
    <p:sldId id="266" r:id="rId10"/>
    <p:sldId id="279" r:id="rId11"/>
    <p:sldId id="283" r:id="rId12"/>
    <p:sldId id="280" r:id="rId13"/>
    <p:sldId id="281" r:id="rId14"/>
    <p:sldId id="282" r:id="rId15"/>
    <p:sldId id="265" r:id="rId1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107" d="100"/>
          <a:sy n="107" d="100"/>
        </p:scale>
        <p:origin x="-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>
                <a:solidFill>
                  <a:schemeClr val="accent2"/>
                </a:solidFill>
              </a:rPr>
              <a:t>１４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～２８ページ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pic>
        <p:nvPicPr>
          <p:cNvPr id="2051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86713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779912" y="617172"/>
            <a:ext cx="1538883" cy="5904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白い花びら</a:t>
            </a:r>
            <a:endParaRPr lang="ja-JP" altLang="en-US" sz="8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9887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水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面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17032"/>
            <a:ext cx="1107996" cy="18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めん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9889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表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981075"/>
            <a:ext cx="1107996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ひょう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0030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明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発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655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5879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多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様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よう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2672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068961"/>
            <a:ext cx="2000548" cy="3789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の日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次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655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つぎ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5493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会を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68344" y="112474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始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114078" y="3212976"/>
            <a:ext cx="2000548" cy="3521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める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3982000" y="1250157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はじ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4710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63724" y="5021262"/>
            <a:ext cx="2000548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317614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返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3356992"/>
            <a:ext cx="1107996" cy="175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かえ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116632"/>
            <a:ext cx="2000548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はね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6725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大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事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149080"/>
            <a:ext cx="1107996" cy="1368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度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149080"/>
            <a:ext cx="1107996" cy="1368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ど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4337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620688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45659" y="245742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動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712138" y="2636912"/>
            <a:ext cx="1107996" cy="1764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どう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7" name="テキスト ボックス 1"/>
          <p:cNvSpPr txBox="1">
            <a:spLocks noChangeArrowheads="1"/>
          </p:cNvSpPr>
          <p:nvPr/>
        </p:nvSpPr>
        <p:spPr bwMode="auto">
          <a:xfrm>
            <a:off x="3491880" y="4653136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6935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人</a:t>
            </a: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物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1656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ぶつ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2712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63724" y="5021262"/>
            <a:ext cx="2000548" cy="183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317614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3356992"/>
            <a:ext cx="1107996" cy="1754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のぼ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563724" y="116632"/>
            <a:ext cx="2000548" cy="367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山に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6038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語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主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655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しゅ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137</TotalTime>
  <Words>75</Words>
  <Application>Microsoft Office PowerPoint</Application>
  <PresentationFormat>画面に合わせる (4:3)</PresentationFormat>
  <Paragraphs>61</Paragraphs>
  <Slides>15</Slides>
  <Notes>15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23</cp:revision>
  <dcterms:created xsi:type="dcterms:W3CDTF">2012-05-08T01:43:15Z</dcterms:created>
  <dcterms:modified xsi:type="dcterms:W3CDTF">2016-09-07T01:56:28Z</dcterms:modified>
</cp:coreProperties>
</file>