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56" r:id="rId2"/>
    <p:sldId id="266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65" r:id="rId11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107" d="100"/>
          <a:sy n="107" d="100"/>
        </p:scale>
        <p:origin x="-8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８～１０ページ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pic>
        <p:nvPicPr>
          <p:cNvPr id="2051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86713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2915816" y="0"/>
            <a:ext cx="323165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b="1" dirty="0" smtClean="0">
                <a:latin typeface="HGS教科書体" pitchFamily="18" charset="-128"/>
                <a:ea typeface="HGS教科書体" pitchFamily="18" charset="-128"/>
              </a:rPr>
              <a:t>「聞き取り</a:t>
            </a:r>
            <a:endParaRPr lang="en-US" altLang="ja-JP" sz="66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6600" b="1" dirty="0" smtClean="0">
                <a:latin typeface="HGS教科書体" pitchFamily="18" charset="-128"/>
                <a:ea typeface="HGS教科書体" pitchFamily="18" charset="-128"/>
              </a:rPr>
              <a:t>　クイズ」を</a:t>
            </a:r>
            <a:endParaRPr lang="en-US" altLang="ja-JP" sz="66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6600" b="1" dirty="0" smtClean="0">
                <a:latin typeface="HGS教科書体" pitchFamily="18" charset="-128"/>
                <a:ea typeface="HGS教科書体" pitchFamily="18" charset="-128"/>
              </a:rPr>
              <a:t>　　　</a:t>
            </a:r>
            <a:r>
              <a:rPr lang="ja-JP" altLang="en-US" sz="66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6600" b="1" dirty="0" smtClean="0">
                <a:latin typeface="HGS教科書体" pitchFamily="18" charset="-128"/>
                <a:ea typeface="HGS教科書体" pitchFamily="18" charset="-128"/>
              </a:rPr>
              <a:t>しよう</a:t>
            </a:r>
            <a:endParaRPr lang="ja-JP" altLang="en-US" sz="66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84690" y="1944216"/>
            <a:ext cx="2000548" cy="5013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り出す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8469" y="59249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取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485238" y="493049"/>
            <a:ext cx="1107996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と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21714" y="908720"/>
            <a:ext cx="2000548" cy="1772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道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75493" y="342900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路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522262" y="3862800"/>
            <a:ext cx="1107996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ろ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90159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21714" y="908720"/>
            <a:ext cx="2000548" cy="1772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回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75493" y="342900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転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522262" y="3646776"/>
            <a:ext cx="1107996" cy="2230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てん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3925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21714" y="305272"/>
            <a:ext cx="2000548" cy="1772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魚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75493" y="188944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屋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522262" y="2393504"/>
            <a:ext cx="1107996" cy="1116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665199" y="3814538"/>
            <a:ext cx="1846659" cy="304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0" b="1" dirty="0" smtClean="0">
                <a:latin typeface="HGS教科書体" pitchFamily="18" charset="-128"/>
                <a:ea typeface="HGS教科書体" pitchFamily="18" charset="-128"/>
              </a:rPr>
              <a:t>さん</a:t>
            </a:r>
            <a:endParaRPr lang="ja-JP" altLang="en-US" sz="12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41422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21714" y="3429000"/>
            <a:ext cx="2000548" cy="1772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題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75493" y="90872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問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522262" y="908720"/>
            <a:ext cx="1107996" cy="2230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もん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7825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21714" y="3429000"/>
            <a:ext cx="2000548" cy="1772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名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75493" y="90872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題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522262" y="908720"/>
            <a:ext cx="1107996" cy="2230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だい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9865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21714" y="908720"/>
            <a:ext cx="2000548" cy="3478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木</a:t>
            </a: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の</a:t>
            </a: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75493" y="43876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葉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522262" y="4797153"/>
            <a:ext cx="1107996" cy="2038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は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8134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21714" y="908720"/>
            <a:ext cx="2000548" cy="1772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番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75493" y="342900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号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522262" y="3646776"/>
            <a:ext cx="1107996" cy="2230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ごう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1388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129</TotalTime>
  <Words>51</Words>
  <Application>Microsoft Office PowerPoint</Application>
  <PresentationFormat>画面に合わせる (4:3)</PresentationFormat>
  <Paragraphs>40</Paragraphs>
  <Slides>10</Slides>
  <Notes>10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21</cp:revision>
  <dcterms:created xsi:type="dcterms:W3CDTF">2012-05-08T01:43:15Z</dcterms:created>
  <dcterms:modified xsi:type="dcterms:W3CDTF">2016-09-07T01:56:14Z</dcterms:modified>
</cp:coreProperties>
</file>