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70" r:id="rId3"/>
    <p:sldId id="266" r:id="rId4"/>
    <p:sldId id="275" r:id="rId5"/>
    <p:sldId id="267" r:id="rId6"/>
    <p:sldId id="273" r:id="rId7"/>
    <p:sldId id="281" r:id="rId8"/>
    <p:sldId id="265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524328" y="3068638"/>
            <a:ext cx="136884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１０２～１１３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927410" y="0"/>
            <a:ext cx="1292662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おにたのぼう</a:t>
            </a: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し</a:t>
            </a:r>
            <a:endParaRPr lang="ja-JP" altLang="en-US" sz="72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幸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福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年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7099"/>
            <a:ext cx="1107996" cy="1727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きょ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635896" y="260648"/>
            <a:ext cx="1846659" cy="3298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石を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322153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拾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3356992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ひろ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635896" y="5093200"/>
            <a:ext cx="1846659" cy="172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>
                <a:latin typeface="HGS教科書体" pitchFamily="18" charset="-128"/>
                <a:ea typeface="HGS教科書体" pitchFamily="18" charset="-128"/>
              </a:rPr>
              <a:t>う</a:t>
            </a:r>
          </a:p>
        </p:txBody>
      </p:sp>
    </p:spTree>
    <p:extLst>
      <p:ext uri="{BB962C8B-B14F-4D97-AF65-F5344CB8AC3E}">
        <p14:creationId xmlns:p14="http://schemas.microsoft.com/office/powerpoint/2010/main" val="162228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天気が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301781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悪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653136"/>
            <a:ext cx="2000548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3143226"/>
            <a:ext cx="1107996" cy="201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わる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666381" y="2204864"/>
            <a:ext cx="1769715" cy="46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500" b="1" dirty="0" smtClean="0">
                <a:latin typeface="HGS教科書体" pitchFamily="18" charset="-128"/>
                <a:ea typeface="HGS教科書体" pitchFamily="18" charset="-128"/>
              </a:rPr>
              <a:t>をすう</a:t>
            </a:r>
            <a:endParaRPr lang="ja-JP" altLang="en-US" sz="115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372366" y="36800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480228" y="368003"/>
            <a:ext cx="1107996" cy="2268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354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836713"/>
            <a:ext cx="1107996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びょう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224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169</TotalTime>
  <Words>46</Words>
  <Application>Microsoft Office PowerPoint</Application>
  <PresentationFormat>画面に合わせる (4:3)</PresentationFormat>
  <Paragraphs>32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28</cp:revision>
  <dcterms:created xsi:type="dcterms:W3CDTF">2012-05-08T01:43:15Z</dcterms:created>
  <dcterms:modified xsi:type="dcterms:W3CDTF">2016-09-07T06:59:38Z</dcterms:modified>
</cp:coreProperties>
</file>