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306" r:id="rId3"/>
    <p:sldId id="294" r:id="rId4"/>
    <p:sldId id="291" r:id="rId5"/>
    <p:sldId id="270" r:id="rId6"/>
    <p:sldId id="307" r:id="rId7"/>
    <p:sldId id="308" r:id="rId8"/>
    <p:sldId id="309" r:id="rId9"/>
    <p:sldId id="310" r:id="rId10"/>
    <p:sldId id="311" r:id="rId11"/>
    <p:sldId id="312" r:id="rId12"/>
    <p:sldId id="265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漢字の広場⑥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224173" y="692696"/>
            <a:ext cx="1107996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漢字の組み立て</a:t>
            </a:r>
            <a:endParaRPr lang="ja-JP" altLang="en-US" sz="6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635896" y="216024"/>
            <a:ext cx="1846659" cy="652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 smtClean="0">
                <a:latin typeface="HGS教科書体" pitchFamily="18" charset="-128"/>
                <a:ea typeface="HGS教科書体" pitchFamily="18" charset="-128"/>
              </a:rPr>
              <a:t>強く心に</a:t>
            </a:r>
            <a:endParaRPr lang="en-US" altLang="ja-JP" sz="54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>
                <a:latin typeface="HGS教科書体" pitchFamily="18" charset="-128"/>
                <a:ea typeface="HGS教科書体" pitchFamily="18" charset="-128"/>
              </a:rPr>
              <a:t>のこっていることを</a:t>
            </a:r>
          </a:p>
        </p:txBody>
      </p:sp>
    </p:spTree>
    <p:extLst>
      <p:ext uri="{BB962C8B-B14F-4D97-AF65-F5344CB8AC3E}">
        <p14:creationId xmlns:p14="http://schemas.microsoft.com/office/powerpoint/2010/main" val="2485336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ぞく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83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1773361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1916832"/>
            <a:ext cx="1107996" cy="205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89437" y="404664"/>
            <a:ext cx="1846659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3645024"/>
            <a:ext cx="1846659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参り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5736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03146" y="443711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4221088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63888" y="225188"/>
            <a:ext cx="1769715" cy="4427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500" b="1" dirty="0" smtClean="0">
                <a:latin typeface="HGS教科書体" pitchFamily="18" charset="-128"/>
                <a:ea typeface="HGS教科書体" pitchFamily="18" charset="-128"/>
              </a:rPr>
              <a:t>テレビ</a:t>
            </a:r>
            <a:endParaRPr lang="ja-JP" altLang="en-US" sz="115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56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銀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本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284984"/>
            <a:ext cx="1107996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9334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絵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3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あぶら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4033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2606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44624"/>
            <a:ext cx="1107996" cy="3024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ひつじ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2132311"/>
            <a:ext cx="1846659" cy="4753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をかう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5219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275856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3521590" y="2852936"/>
            <a:ext cx="2000548" cy="352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員会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389512" y="1484783"/>
            <a:ext cx="1107996" cy="1725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9567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290</TotalTime>
  <Words>68</Words>
  <Application>Microsoft Office PowerPoint</Application>
  <PresentationFormat>画面に合わせる (4:3)</PresentationFormat>
  <Paragraphs>47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33</cp:revision>
  <dcterms:created xsi:type="dcterms:W3CDTF">2012-05-08T01:43:15Z</dcterms:created>
  <dcterms:modified xsi:type="dcterms:W3CDTF">2016-09-07T02:02:17Z</dcterms:modified>
</cp:coreProperties>
</file>