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66" r:id="rId3"/>
    <p:sldId id="284" r:id="rId4"/>
    <p:sldId id="283" r:id="rId5"/>
    <p:sldId id="285" r:id="rId6"/>
    <p:sldId id="274" r:id="rId7"/>
    <p:sldId id="286" r:id="rId8"/>
    <p:sldId id="265" r:id="rId9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604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７０</a:t>
            </a: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728809" y="153698"/>
            <a:ext cx="1538883" cy="6704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文の組み立て</a:t>
            </a:r>
            <a:endParaRPr lang="ja-JP" altLang="en-US" sz="88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91880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究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研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96752"/>
            <a:ext cx="110799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けん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91880" y="3752503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明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98107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究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836713"/>
            <a:ext cx="110799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4589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1"/>
          <p:cNvSpPr txBox="1">
            <a:spLocks noChangeArrowheads="1"/>
          </p:cNvSpPr>
          <p:nvPr/>
        </p:nvSpPr>
        <p:spPr bwMode="auto">
          <a:xfrm>
            <a:off x="3491880" y="116021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中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3231138" y="3573016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央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789040"/>
            <a:ext cx="1107996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おう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80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71631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７４ページ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3436129" y="149752"/>
            <a:ext cx="2215991" cy="6704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どちらが</a:t>
            </a:r>
            <a:endParaRPr lang="en-US" altLang="ja-JP" sz="66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600" b="1" dirty="0" smtClean="0">
                <a:latin typeface="HGS教科書体" pitchFamily="18" charset="-128"/>
                <a:ea typeface="HGS教科書体" pitchFamily="18" charset="-128"/>
              </a:rPr>
              <a:t>生たまごでしょう</a:t>
            </a:r>
            <a:endParaRPr lang="ja-JP" altLang="en-US" sz="66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1841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779947" y="1988840"/>
            <a:ext cx="1477328" cy="4869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をあらう</a:t>
            </a:r>
            <a:endParaRPr lang="ja-JP" altLang="en-US" sz="96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皿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40466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さら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645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661445" y="1988840"/>
            <a:ext cx="1846659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0" b="1" dirty="0" smtClean="0">
                <a:latin typeface="HGS教科書体" pitchFamily="18" charset="-128"/>
                <a:ea typeface="HGS教科書体" pitchFamily="18" charset="-128"/>
              </a:rPr>
              <a:t>い荷物</a:t>
            </a:r>
            <a:endParaRPr lang="ja-JP" altLang="en-US" sz="12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317503" y="197202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軽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493601" y="404664"/>
            <a:ext cx="110799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かる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5781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2016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197</TotalTime>
  <Words>44</Words>
  <Application>Microsoft Office PowerPoint</Application>
  <PresentationFormat>画面に合わせる (4:3)</PresentationFormat>
  <Paragraphs>29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27</cp:revision>
  <dcterms:created xsi:type="dcterms:W3CDTF">2012-05-08T01:43:15Z</dcterms:created>
  <dcterms:modified xsi:type="dcterms:W3CDTF">2016-09-07T02:02:01Z</dcterms:modified>
</cp:coreProperties>
</file>