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sldIdLst>
    <p:sldId id="256" r:id="rId2"/>
    <p:sldId id="274" r:id="rId3"/>
    <p:sldId id="273" r:id="rId4"/>
    <p:sldId id="268" r:id="rId5"/>
    <p:sldId id="272" r:id="rId6"/>
    <p:sldId id="276" r:id="rId7"/>
    <p:sldId id="277" r:id="rId8"/>
    <p:sldId id="266" r:id="rId9"/>
    <p:sldId id="278" r:id="rId10"/>
    <p:sldId id="279" r:id="rId11"/>
    <p:sldId id="271" r:id="rId12"/>
    <p:sldId id="280" r:id="rId13"/>
    <p:sldId id="270" r:id="rId14"/>
    <p:sldId id="281" r:id="rId15"/>
    <p:sldId id="282" r:id="rId16"/>
    <p:sldId id="265" r:id="rId17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３４～４９ページ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728809" y="153698"/>
            <a:ext cx="1538883" cy="6704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モチモチの木</a:t>
            </a:r>
            <a:endParaRPr lang="ja-JP" altLang="en-US" sz="88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89437" y="1988840"/>
            <a:ext cx="1846659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 smtClean="0">
                <a:latin typeface="HGS教科書体" pitchFamily="18" charset="-128"/>
                <a:ea typeface="HGS教科書体" pitchFamily="18" charset="-128"/>
              </a:rPr>
              <a:t>をぬる</a:t>
            </a:r>
            <a:endParaRPr lang="ja-JP" altLang="en-US" sz="12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19720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薬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116632"/>
            <a:ext cx="1107996" cy="2439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くすり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5269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256559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ぎ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2205409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急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2276872"/>
            <a:ext cx="1107996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いそ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15554" y="54868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大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9204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５４ページ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728809" y="153698"/>
            <a:ext cx="1538883" cy="6704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800" b="1" dirty="0" err="1" smtClean="0">
                <a:latin typeface="HGS教科書体" pitchFamily="18" charset="-128"/>
                <a:ea typeface="HGS教科書体" pitchFamily="18" charset="-128"/>
              </a:rPr>
              <a:t>こそあど</a:t>
            </a:r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言葉</a:t>
            </a:r>
            <a:endParaRPr lang="ja-JP" altLang="en-US" sz="88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1743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通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帳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356992"/>
            <a:ext cx="1107996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ちょう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５７ページ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1814492" y="153698"/>
            <a:ext cx="5493812" cy="6443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500" b="1" dirty="0" smtClean="0">
                <a:latin typeface="HGS教科書体" pitchFamily="18" charset="-128"/>
                <a:ea typeface="HGS教科書体" pitchFamily="18" charset="-128"/>
              </a:rPr>
              <a:t>ことわざ</a:t>
            </a:r>
            <a:endParaRPr lang="en-US" altLang="ja-JP" sz="115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500" b="1" dirty="0" smtClean="0">
                <a:latin typeface="HGS教科書体" pitchFamily="18" charset="-128"/>
                <a:ea typeface="HGS教科書体" pitchFamily="18" charset="-128"/>
              </a:rPr>
              <a:t>　　・</a:t>
            </a:r>
            <a:endParaRPr lang="en-US" altLang="ja-JP" sz="115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500" b="1" dirty="0" smtClean="0">
                <a:latin typeface="HGS教科書体" pitchFamily="18" charset="-128"/>
                <a:ea typeface="HGS教科書体" pitchFamily="18" charset="-128"/>
              </a:rPr>
              <a:t>　慣用句</a:t>
            </a:r>
            <a:endParaRPr lang="ja-JP" altLang="en-US" sz="115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1743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89437" y="1988840"/>
            <a:ext cx="1846659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 smtClean="0">
                <a:latin typeface="HGS教科書体" pitchFamily="18" charset="-128"/>
                <a:ea typeface="HGS教科書体" pitchFamily="18" charset="-128"/>
              </a:rPr>
              <a:t>で書く</a:t>
            </a:r>
            <a:endParaRPr lang="ja-JP" altLang="en-US" sz="12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19720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筆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413226"/>
            <a:ext cx="1107996" cy="1935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ふで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697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779912" y="1988840"/>
            <a:ext cx="1477328" cy="4869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いかける</a:t>
            </a:r>
            <a:endParaRPr lang="ja-JP" altLang="en-US" sz="96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19720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追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692696"/>
            <a:ext cx="1107996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お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645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779954" y="188640"/>
            <a:ext cx="1477328" cy="4869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りんごの</a:t>
            </a:r>
            <a:endParaRPr lang="ja-JP" altLang="en-US" sz="96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479715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実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5292646"/>
            <a:ext cx="1107996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み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8869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物を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105273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落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3110829"/>
            <a:ext cx="2000548" cy="3486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とす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1412776"/>
            <a:ext cx="1107996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お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2715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9564" y="2628350"/>
            <a:ext cx="2000548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の先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83671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鼻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972165"/>
            <a:ext cx="1107996" cy="1736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はな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3723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89437" y="1988840"/>
            <a:ext cx="1846659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 smtClean="0">
                <a:latin typeface="HGS教科書体" pitchFamily="18" charset="-128"/>
                <a:ea typeface="HGS教科書体" pitchFamily="18" charset="-128"/>
              </a:rPr>
              <a:t>だのみ</a:t>
            </a:r>
            <a:endParaRPr lang="ja-JP" altLang="en-US" sz="12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19720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神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341218"/>
            <a:ext cx="1107996" cy="179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かみ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09769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779955" y="1988840"/>
            <a:ext cx="1477328" cy="4869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をみがく</a:t>
            </a:r>
            <a:endParaRPr lang="ja-JP" altLang="en-US" sz="96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19720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歯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692696"/>
            <a:ext cx="1107996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1436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者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医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18"/>
            <a:ext cx="1107996" cy="115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89437" y="1988840"/>
            <a:ext cx="1846659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 smtClean="0">
                <a:latin typeface="HGS教科書体" pitchFamily="18" charset="-128"/>
                <a:ea typeface="HGS教科書体" pitchFamily="18" charset="-128"/>
              </a:rPr>
              <a:t>が出る</a:t>
            </a:r>
            <a:endParaRPr lang="ja-JP" altLang="en-US" sz="12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19720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血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692696"/>
            <a:ext cx="1107996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ち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683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177</TotalTime>
  <Words>83</Words>
  <Application>Microsoft Office PowerPoint</Application>
  <PresentationFormat>画面に合わせる (4:3)</PresentationFormat>
  <Paragraphs>63</Paragraphs>
  <Slides>16</Slides>
  <Notes>16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26</cp:revision>
  <dcterms:created xsi:type="dcterms:W3CDTF">2012-05-08T01:43:15Z</dcterms:created>
  <dcterms:modified xsi:type="dcterms:W3CDTF">2016-09-07T02:01:29Z</dcterms:modified>
</cp:coreProperties>
</file>