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70" r:id="rId3"/>
    <p:sldId id="291" r:id="rId4"/>
    <p:sldId id="297" r:id="rId5"/>
    <p:sldId id="298" r:id="rId6"/>
    <p:sldId id="294" r:id="rId7"/>
    <p:sldId id="265" r:id="rId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>
                <a:solidFill>
                  <a:schemeClr val="accent2"/>
                </a:solidFill>
              </a:rPr>
              <a:t>２９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～３０ページ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4479667" y="332656"/>
            <a:ext cx="1415772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漢字の広場④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131840" y="692696"/>
            <a:ext cx="1200329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へんとつくり</a:t>
            </a:r>
            <a:endParaRPr lang="ja-JP" altLang="en-US" sz="6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573016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話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童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どう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67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倍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ばい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4116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合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宿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573016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しゅく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4635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52132" y="11663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橋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24244" y="332656"/>
            <a:ext cx="1107996" cy="2052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はし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779912" y="2132856"/>
            <a:ext cx="1354217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をわたる</a:t>
            </a:r>
            <a:endParaRPr lang="ja-JP" altLang="en-US" sz="88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1563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204</TotalTime>
  <Words>42</Words>
  <Application>Microsoft Office PowerPoint</Application>
  <PresentationFormat>画面に合わせる (4:3)</PresentationFormat>
  <Paragraphs>26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29</cp:revision>
  <dcterms:created xsi:type="dcterms:W3CDTF">2012-05-08T01:43:15Z</dcterms:created>
  <dcterms:modified xsi:type="dcterms:W3CDTF">2016-09-07T02:01:09Z</dcterms:modified>
</cp:coreProperties>
</file>