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91" r:id="rId3"/>
    <p:sldId id="302" r:id="rId4"/>
    <p:sldId id="304" r:id="rId5"/>
    <p:sldId id="303" r:id="rId6"/>
    <p:sldId id="305" r:id="rId7"/>
    <p:sldId id="306" r:id="rId8"/>
    <p:sldId id="265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２１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716016" y="133513"/>
            <a:ext cx="861774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b="1" dirty="0">
                <a:latin typeface="HGS教科書体" pitchFamily="18" charset="-128"/>
                <a:ea typeface="HGS教科書体" pitchFamily="18" charset="-128"/>
              </a:rPr>
              <a:t>きせつ</a:t>
            </a:r>
            <a:r>
              <a:rPr lang="ja-JP" altLang="en-US" sz="4400" b="1" dirty="0" smtClean="0">
                <a:latin typeface="HGS教科書体" pitchFamily="18" charset="-128"/>
                <a:ea typeface="HGS教科書体" pitchFamily="18" charset="-128"/>
              </a:rPr>
              <a:t>の言葉を集めよう</a:t>
            </a:r>
            <a:endParaRPr lang="ja-JP" altLang="en-US" sz="44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9347" y="1484784"/>
            <a:ext cx="1015663" cy="461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5400" b="1" dirty="0" smtClean="0">
                <a:latin typeface="HGS教科書体" pitchFamily="18" charset="-128"/>
                <a:ea typeface="HGS教科書体" pitchFamily="18" charset="-128"/>
              </a:rPr>
              <a:t>―</a:t>
            </a:r>
            <a:r>
              <a:rPr lang="ja-JP" altLang="en-US" sz="5400" b="1" dirty="0" smtClean="0">
                <a:latin typeface="HGS教科書体" pitchFamily="18" charset="-128"/>
                <a:ea typeface="HGS教科書体" pitchFamily="18" charset="-128"/>
              </a:rPr>
              <a:t> 秋・冬 </a:t>
            </a:r>
            <a:r>
              <a:rPr lang="en-US" altLang="ja-JP" sz="5400" b="1" dirty="0" smtClean="0">
                <a:latin typeface="HGS教科書体" pitchFamily="18" charset="-128"/>
                <a:ea typeface="HGS教科書体" pitchFamily="18" charset="-128"/>
              </a:rPr>
              <a:t>―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4544591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260171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祭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817391"/>
            <a:ext cx="1107996" cy="25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9564" y="980728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石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521247"/>
            <a:ext cx="1107996" cy="25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7474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3265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豆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89437" y="2204318"/>
            <a:ext cx="1846659" cy="4653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をまく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76127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まめ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24094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２２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546465" y="133513"/>
            <a:ext cx="2031325" cy="655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latin typeface="HGS教科書体" pitchFamily="18" charset="-128"/>
                <a:ea typeface="HGS教科書体" pitchFamily="18" charset="-128"/>
              </a:rPr>
              <a:t>係の活動について</a:t>
            </a:r>
            <a:endParaRPr lang="en-US" altLang="ja-JP" sz="6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latin typeface="HGS教科書体" pitchFamily="18" charset="-128"/>
                <a:ea typeface="HGS教科書体" pitchFamily="18" charset="-128"/>
              </a:rPr>
              <a:t>　　　　考えよう</a:t>
            </a:r>
            <a:endParaRPr lang="ja-JP" altLang="en-US" sz="6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3144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836711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係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9564" y="2708374"/>
            <a:ext cx="2000548" cy="3600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の人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692696"/>
            <a:ext cx="1107996" cy="2520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かかり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0717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234888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級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79564" y="4292004"/>
            <a:ext cx="2000548" cy="2017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276326"/>
            <a:ext cx="1107996" cy="2520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635896" y="764704"/>
            <a:ext cx="2000548" cy="1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6683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221</TotalTime>
  <Words>53</Words>
  <Application>Microsoft Office PowerPoint</Application>
  <PresentationFormat>画面に合わせる (4:3)</PresentationFormat>
  <Paragraphs>32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31</cp:revision>
  <dcterms:created xsi:type="dcterms:W3CDTF">2012-05-08T01:43:15Z</dcterms:created>
  <dcterms:modified xsi:type="dcterms:W3CDTF">2016-09-07T02:00:49Z</dcterms:modified>
</cp:coreProperties>
</file>