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256" r:id="rId2"/>
    <p:sldId id="266" r:id="rId3"/>
    <p:sldId id="270" r:id="rId4"/>
    <p:sldId id="271" r:id="rId5"/>
    <p:sldId id="273" r:id="rId6"/>
    <p:sldId id="269" r:id="rId7"/>
    <p:sldId id="274" r:id="rId8"/>
    <p:sldId id="275" r:id="rId9"/>
    <p:sldId id="276" r:id="rId10"/>
    <p:sldId id="267" r:id="rId11"/>
    <p:sldId id="278" r:id="rId12"/>
    <p:sldId id="277" r:id="rId13"/>
    <p:sldId id="265" r:id="rId1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７～１３ページ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2699792" y="417260"/>
            <a:ext cx="3724096" cy="5976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500" b="1" dirty="0" smtClean="0">
                <a:latin typeface="HGS教科書体" pitchFamily="18" charset="-128"/>
                <a:ea typeface="HGS教科書体" pitchFamily="18" charset="-128"/>
              </a:rPr>
              <a:t>くらしと</a:t>
            </a:r>
            <a:endParaRPr lang="en-US" altLang="ja-JP" sz="115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5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11500" b="1" dirty="0" smtClean="0">
                <a:latin typeface="HGS教科書体" pitchFamily="18" charset="-128"/>
                <a:ea typeface="HGS教科書体" pitchFamily="18" charset="-128"/>
              </a:rPr>
              <a:t>絵文字</a:t>
            </a:r>
            <a:endParaRPr lang="ja-JP" altLang="en-US" sz="115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考えを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141277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深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3284439"/>
            <a:ext cx="2000548" cy="3271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める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1538189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ふか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１９ページ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508137" y="44624"/>
            <a:ext cx="2215991" cy="674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はっとしたことを</a:t>
            </a:r>
            <a:endParaRPr lang="en-US" altLang="ja-JP" sz="66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　　詩に書こう</a:t>
            </a:r>
            <a:endParaRPr lang="ja-JP" altLang="en-US" sz="66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4203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気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湯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12776"/>
            <a:ext cx="1107996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0928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話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昔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837059"/>
            <a:ext cx="1107996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むかし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親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指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ゆび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員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駅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7099"/>
            <a:ext cx="1107996" cy="1727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えき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9204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出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港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こう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320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2852936"/>
            <a:ext cx="2000548" cy="2334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に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4768394" y="69269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箱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1683135"/>
            <a:ext cx="2000548" cy="4914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入れる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6876256" y="836712"/>
            <a:ext cx="1107996" cy="2124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5191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目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注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764704"/>
            <a:ext cx="1107996" cy="2664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ちゅう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756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話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世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12776"/>
            <a:ext cx="1107996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せ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133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797152"/>
            <a:ext cx="2000548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3000" b="1" dirty="0" smtClean="0">
                <a:latin typeface="HGS教科書体" pitchFamily="18" charset="-128"/>
                <a:ea typeface="HGS教科書体" pitchFamily="18" charset="-128"/>
              </a:rPr>
              <a:t>Ⅰ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27812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界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2997299"/>
            <a:ext cx="1107996" cy="1943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07556" y="908721"/>
            <a:ext cx="2000548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世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8508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148</TotalTime>
  <Words>67</Words>
  <Application>Microsoft Office PowerPoint</Application>
  <PresentationFormat>画面に合わせる (4:3)</PresentationFormat>
  <Paragraphs>53</Paragraphs>
  <Slides>13</Slides>
  <Notes>13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25</cp:revision>
  <dcterms:created xsi:type="dcterms:W3CDTF">2012-05-08T01:43:15Z</dcterms:created>
  <dcterms:modified xsi:type="dcterms:W3CDTF">2016-09-07T02:00:29Z</dcterms:modified>
</cp:coreProperties>
</file>