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13"/>
  </p:notesMasterIdLst>
  <p:handoutMasterIdLst>
    <p:handoutMasterId r:id="rId14"/>
  </p:handoutMasterIdLst>
  <p:sldIdLst>
    <p:sldId id="256" r:id="rId2"/>
    <p:sldId id="299" r:id="rId3"/>
    <p:sldId id="307" r:id="rId4"/>
    <p:sldId id="297" r:id="rId5"/>
    <p:sldId id="303" r:id="rId6"/>
    <p:sldId id="309" r:id="rId7"/>
    <p:sldId id="306" r:id="rId8"/>
    <p:sldId id="273" r:id="rId9"/>
    <p:sldId id="311" r:id="rId10"/>
    <p:sldId id="310" r:id="rId11"/>
    <p:sldId id="265" r:id="rId12"/>
  </p:sldIdLst>
  <p:sldSz cx="9144000" cy="6858000" type="screen4x3"/>
  <p:notesSz cx="6858000" cy="9144000"/>
  <p:custDataLst>
    <p:tags r:id="rId15"/>
  </p:custDataLst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DFDA1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426" autoAdjust="0"/>
    <p:restoredTop sz="94660"/>
  </p:normalViewPr>
  <p:slideViewPr>
    <p:cSldViewPr>
      <p:cViewPr varScale="1">
        <p:scale>
          <a:sx n="64" d="100"/>
          <a:sy n="64" d="100"/>
        </p:scale>
        <p:origin x="-161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gs" Target="tags/tag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dirty="0"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dirty="0"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286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dirty="0"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286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a typeface="ＭＳ Ｐゴシック" pitchFamily="50" charset="-128"/>
              </a:defRPr>
            </a:lvl1pPr>
          </a:lstStyle>
          <a:p>
            <a:pPr>
              <a:defRPr/>
            </a:pPr>
            <a:fld id="{460E9F0E-52BE-4596-B1AB-DACAB8F2B897}" type="slidenum">
              <a:rPr lang="en-US" altLang="ja-JP"/>
              <a:pPr>
                <a:defRPr/>
              </a:pPr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85218100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dirty="0"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dirty="0"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53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741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 smtClean="0"/>
              <a:t>マスタ テキストの書式設定</a:t>
            </a:r>
          </a:p>
          <a:p>
            <a:pPr lvl="1"/>
            <a:r>
              <a:rPr lang="ja-JP" altLang="en-US" noProof="0" smtClean="0"/>
              <a:t>第 </a:t>
            </a:r>
            <a:r>
              <a:rPr lang="en-US" altLang="ja-JP" noProof="0" smtClean="0"/>
              <a:t>2 </a:t>
            </a:r>
            <a:r>
              <a:rPr lang="ja-JP" altLang="en-US" noProof="0" smtClean="0"/>
              <a:t>レベル</a:t>
            </a:r>
          </a:p>
          <a:p>
            <a:pPr lvl="2"/>
            <a:r>
              <a:rPr lang="ja-JP" altLang="en-US" noProof="0" smtClean="0"/>
              <a:t>第 </a:t>
            </a:r>
            <a:r>
              <a:rPr lang="en-US" altLang="ja-JP" noProof="0" smtClean="0"/>
              <a:t>3 </a:t>
            </a:r>
            <a:r>
              <a:rPr lang="ja-JP" altLang="en-US" noProof="0" smtClean="0"/>
              <a:t>レベル</a:t>
            </a:r>
          </a:p>
          <a:p>
            <a:pPr lvl="3"/>
            <a:r>
              <a:rPr lang="ja-JP" altLang="en-US" noProof="0" smtClean="0"/>
              <a:t>第 </a:t>
            </a:r>
            <a:r>
              <a:rPr lang="en-US" altLang="ja-JP" noProof="0" smtClean="0"/>
              <a:t>4 </a:t>
            </a:r>
            <a:r>
              <a:rPr lang="ja-JP" altLang="en-US" noProof="0" smtClean="0"/>
              <a:t>レベル</a:t>
            </a:r>
          </a:p>
          <a:p>
            <a:pPr lvl="4"/>
            <a:r>
              <a:rPr lang="ja-JP" altLang="en-US" noProof="0" smtClean="0"/>
              <a:t>第 </a:t>
            </a:r>
            <a:r>
              <a:rPr lang="en-US" altLang="ja-JP" noProof="0" smtClean="0"/>
              <a:t>5 </a:t>
            </a:r>
            <a:r>
              <a:rPr lang="ja-JP" altLang="en-US" noProof="0" smtClean="0"/>
              <a:t>レベル</a:t>
            </a:r>
          </a:p>
        </p:txBody>
      </p:sp>
      <p:sp>
        <p:nvSpPr>
          <p:cNvPr id="1741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dirty="0"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741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a typeface="ＭＳ Ｐゴシック" pitchFamily="50" charset="-128"/>
              </a:defRPr>
            </a:lvl1pPr>
          </a:lstStyle>
          <a:p>
            <a:pPr>
              <a:defRPr/>
            </a:pPr>
            <a:fld id="{EB6F46A5-CF1E-444C-9018-815F980C0972}" type="slidenum">
              <a:rPr lang="en-US" altLang="ja-JP"/>
              <a:pPr>
                <a:defRPr/>
              </a:pPr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29942414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>
              <a:ea typeface="ＭＳ Ｐ明朝" charset="-128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>
              <a:ea typeface="ＭＳ Ｐ明朝" charset="-128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>
              <a:ea typeface="ＭＳ Ｐ明朝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>
              <a:ea typeface="ＭＳ Ｐ明朝" charset="-128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>
              <a:ea typeface="ＭＳ Ｐ明朝" charset="-128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>
              <a:ea typeface="ＭＳ Ｐ明朝" charset="-128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>
              <a:ea typeface="ＭＳ Ｐ明朝" charset="-128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>
              <a:ea typeface="ＭＳ Ｐ明朝" charset="-128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>
              <a:ea typeface="ＭＳ Ｐ明朝" charset="-128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>
              <a:ea typeface="ＭＳ Ｐ明朝" charset="-128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>
              <a:ea typeface="ＭＳ Ｐ明朝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 smtClean="0"/>
              <a:t>マスター サブタイトルの書式設定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ADF7FE7-14FD-4421-A7E7-796705A829B0}" type="slidenum">
              <a:rPr lang="en-US" altLang="ja-JP"/>
              <a:pPr>
                <a:defRPr/>
              </a:pPr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3454385158"/>
      </p:ext>
    </p:extLst>
  </p:cSld>
  <p:clrMapOvr>
    <a:masterClrMapping/>
  </p:clrMapOvr>
  <p:transition spd="med" advClick="0" advTm="5000">
    <p:wipe dir="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2BE644-8897-439A-A027-BC1DE248ED01}" type="slidenum">
              <a:rPr lang="en-US" altLang="ja-JP"/>
              <a:pPr>
                <a:defRPr/>
              </a:pPr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2300202468"/>
      </p:ext>
    </p:extLst>
  </p:cSld>
  <p:clrMapOvr>
    <a:masterClrMapping/>
  </p:clrMapOvr>
  <p:transition spd="med" advClick="0" advTm="5000">
    <p:wipe dir="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254461-01C4-4A3B-A65E-522252FB4FD5}" type="slidenum">
              <a:rPr lang="en-US" altLang="ja-JP"/>
              <a:pPr>
                <a:defRPr/>
              </a:pPr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1760791416"/>
      </p:ext>
    </p:extLst>
  </p:cSld>
  <p:clrMapOvr>
    <a:masterClrMapping/>
  </p:clrMapOvr>
  <p:transition spd="med" advClick="0" advTm="5000">
    <p:wipe dir="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20CEC1-2437-42C6-AA51-9ED1DD3A172C}" type="slidenum">
              <a:rPr lang="en-US" altLang="ja-JP"/>
              <a:pPr>
                <a:defRPr/>
              </a:pPr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1289744693"/>
      </p:ext>
    </p:extLst>
  </p:cSld>
  <p:clrMapOvr>
    <a:masterClrMapping/>
  </p:clrMapOvr>
  <p:transition spd="med" advClick="0" advTm="5000">
    <p:wipe dir="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AD9597-8F2B-420F-9D9B-2364FB74BED8}" type="slidenum">
              <a:rPr lang="en-US" altLang="ja-JP"/>
              <a:pPr>
                <a:defRPr/>
              </a:pPr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2197391939"/>
      </p:ext>
    </p:extLst>
  </p:cSld>
  <p:clrMapOvr>
    <a:masterClrMapping/>
  </p:clrMapOvr>
  <p:transition spd="med" advClick="0" advTm="5000">
    <p:wipe dir="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867361-183C-415C-A661-FF9F880C497C}" type="slidenum">
              <a:rPr lang="en-US" altLang="ja-JP"/>
              <a:pPr>
                <a:defRPr/>
              </a:pPr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3082172942"/>
      </p:ext>
    </p:extLst>
  </p:cSld>
  <p:clrMapOvr>
    <a:masterClrMapping/>
  </p:clrMapOvr>
  <p:transition spd="med" advClick="0" advTm="5000">
    <p:wipe dir="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A6645E-B5FB-4EAE-9396-7D34DAF07156}" type="slidenum">
              <a:rPr lang="en-US" altLang="ja-JP"/>
              <a:pPr>
                <a:defRPr/>
              </a:pPr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1127544755"/>
      </p:ext>
    </p:extLst>
  </p:cSld>
  <p:clrMapOvr>
    <a:masterClrMapping/>
  </p:clrMapOvr>
  <p:transition spd="med" advClick="0" advTm="5000">
    <p:wipe dir="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F3D94B-7827-4446-8403-E1206C9135FE}" type="slidenum">
              <a:rPr lang="en-US" altLang="ja-JP"/>
              <a:pPr>
                <a:defRPr/>
              </a:pPr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3942562607"/>
      </p:ext>
    </p:extLst>
  </p:cSld>
  <p:clrMapOvr>
    <a:masterClrMapping/>
  </p:clrMapOvr>
  <p:transition spd="med" advClick="0" advTm="5000">
    <p:wipe dir="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663041-B223-4359-91CE-A4833897A3AD}" type="slidenum">
              <a:rPr lang="en-US" altLang="ja-JP"/>
              <a:pPr>
                <a:defRPr/>
              </a:pPr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1282416118"/>
      </p:ext>
    </p:extLst>
  </p:cSld>
  <p:clrMapOvr>
    <a:masterClrMapping/>
  </p:clrMapOvr>
  <p:transition spd="med" advClick="0" advTm="5000">
    <p:wipe dir="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2E0EB4-687F-4CCA-84E9-5455FA94229F}" type="slidenum">
              <a:rPr lang="en-US" altLang="ja-JP"/>
              <a:pPr>
                <a:defRPr/>
              </a:pPr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1036944003"/>
      </p:ext>
    </p:extLst>
  </p:cSld>
  <p:clrMapOvr>
    <a:masterClrMapping/>
  </p:clrMapOvr>
  <p:transition spd="med" advClick="0" advTm="5000">
    <p:wipe dir="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 dirty="0" smtClean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6BDC15-298B-4E4C-A562-06434DFC9CE3}" type="slidenum">
              <a:rPr lang="en-US" altLang="ja-JP"/>
              <a:pPr>
                <a:defRPr/>
              </a:pPr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4087507756"/>
      </p:ext>
    </p:extLst>
  </p:cSld>
  <p:clrMapOvr>
    <a:masterClrMapping/>
  </p:clrMapOvr>
  <p:transition spd="med" advClick="0" advTm="5000">
    <p:wipe dir="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dirty="0"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dirty="0"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ea typeface="ＭＳ Ｐゴシック" pitchFamily="50" charset="-128"/>
              </a:defRPr>
            </a:lvl1pPr>
          </a:lstStyle>
          <a:p>
            <a:pPr>
              <a:defRPr/>
            </a:pPr>
            <a:fld id="{674DF9DE-1391-4AC7-903C-4A161608B50B}" type="slidenum">
              <a:rPr lang="en-US" altLang="ja-JP"/>
              <a:pPr>
                <a:defRPr/>
              </a:pPr>
              <a:t>‹#›</a:t>
            </a:fld>
            <a:endParaRPr lang="en-US" altLang="ja-JP" dirty="0"/>
          </a:p>
        </p:txBody>
      </p:sp>
      <p:pic>
        <p:nvPicPr>
          <p:cNvPr id="1031" name="Picture 7" descr="kabu1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01013" y="6048375"/>
            <a:ext cx="407987" cy="620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2" name="Picture 8" descr="kabu2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45513" y="6146800"/>
            <a:ext cx="449262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3" name="Picture 9" descr="logo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1938" y="6640513"/>
            <a:ext cx="1189037" cy="122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ransition spd="med" advClick="0" advTm="5000">
    <p:wipe dir="d"/>
  </p:transition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WordArt 4"/>
          <p:cNvSpPr>
            <a:spLocks noChangeArrowheads="1" noChangeShapeType="1" noTextEdit="1"/>
          </p:cNvSpPr>
          <p:nvPr/>
        </p:nvSpPr>
        <p:spPr bwMode="auto">
          <a:xfrm rot="5400000">
            <a:off x="2105956" y="3159919"/>
            <a:ext cx="5724525" cy="503238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わにのおじいさんの</a:t>
            </a:r>
          </a:p>
        </p:txBody>
      </p:sp>
      <p:pic>
        <p:nvPicPr>
          <p:cNvPr id="2051" name="Picture 19" descr="2jou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650" y="404813"/>
            <a:ext cx="762000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2" name="WordArt 4"/>
          <p:cNvSpPr>
            <a:spLocks noChangeArrowheads="1" noChangeShapeType="1" noTextEdit="1"/>
          </p:cNvSpPr>
          <p:nvPr/>
        </p:nvSpPr>
        <p:spPr bwMode="auto">
          <a:xfrm rot="5400000">
            <a:off x="2562362" y="4406901"/>
            <a:ext cx="3192463" cy="541338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たから</a:t>
            </a:r>
            <a:r>
              <a:rPr lang="ja-JP" altLang="en-US" sz="6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もの</a:t>
            </a:r>
          </a:p>
        </p:txBody>
      </p:sp>
      <p:sp>
        <p:nvSpPr>
          <p:cNvPr id="5" name="Text Box 15"/>
          <p:cNvSpPr txBox="1">
            <a:spLocks noChangeArrowheads="1"/>
          </p:cNvSpPr>
          <p:nvPr/>
        </p:nvSpPr>
        <p:spPr bwMode="auto">
          <a:xfrm>
            <a:off x="7462707" y="2830513"/>
            <a:ext cx="1317885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defPPr>
              <a:defRPr lang="ja-JP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5pPr>
            <a:lvl6pPr marL="22860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6pPr>
            <a:lvl7pPr marL="27432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7pPr>
            <a:lvl8pPr marL="32004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8pPr>
            <a:lvl9pPr marL="36576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ja-JP" altLang="en-US" sz="1600" b="1" dirty="0" smtClean="0">
                <a:solidFill>
                  <a:schemeClr val="accent2"/>
                </a:solidFill>
              </a:rPr>
              <a:t>１００～１０９ページ</a:t>
            </a:r>
            <a:endParaRPr lang="ja-JP" altLang="en-US" sz="1600" b="1" dirty="0">
              <a:solidFill>
                <a:schemeClr val="accent2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WordArt 2"/>
          <p:cNvSpPr>
            <a:spLocks noChangeArrowheads="1" noChangeShapeType="1" noTextEdit="1"/>
          </p:cNvSpPr>
          <p:nvPr/>
        </p:nvSpPr>
        <p:spPr bwMode="auto">
          <a:xfrm rot="5400000">
            <a:off x="3743852" y="584728"/>
            <a:ext cx="1619783" cy="1763712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台</a:t>
            </a:r>
          </a:p>
        </p:txBody>
      </p:sp>
      <p:sp>
        <p:nvSpPr>
          <p:cNvPr id="48131" name="WordArt 3"/>
          <p:cNvSpPr>
            <a:spLocks noChangeArrowheads="1" noChangeShapeType="1" noTextEdit="1"/>
          </p:cNvSpPr>
          <p:nvPr/>
        </p:nvSpPr>
        <p:spPr bwMode="auto">
          <a:xfrm rot="5400000">
            <a:off x="5372894" y="1302544"/>
            <a:ext cx="1049337" cy="466725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だい</a:t>
            </a:r>
          </a:p>
        </p:txBody>
      </p:sp>
      <p:sp>
        <p:nvSpPr>
          <p:cNvPr id="10244" name="WordArt 4"/>
          <p:cNvSpPr>
            <a:spLocks noChangeArrowheads="1" noChangeShapeType="1" noTextEdit="1"/>
          </p:cNvSpPr>
          <p:nvPr/>
        </p:nvSpPr>
        <p:spPr bwMode="auto">
          <a:xfrm rot="5400000">
            <a:off x="2788443" y="3879057"/>
            <a:ext cx="3529013" cy="1187450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にのる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 advTm="2000"/>
    </mc:Choice>
    <mc:Fallback xmlns=""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8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131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 Box 2"/>
          <p:cNvSpPr txBox="1">
            <a:spLocks noChangeArrowheads="1"/>
          </p:cNvSpPr>
          <p:nvPr/>
        </p:nvSpPr>
        <p:spPr bwMode="auto">
          <a:xfrm>
            <a:off x="468313" y="5949950"/>
            <a:ext cx="7129462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ja-JP" sz="1400" dirty="0"/>
              <a:t>Copyright (C) </a:t>
            </a:r>
            <a:r>
              <a:rPr lang="en-US" altLang="ja-JP" sz="1400" dirty="0" smtClean="0"/>
              <a:t>2016/ </a:t>
            </a:r>
            <a:r>
              <a:rPr lang="ja-JP" altLang="en-US" sz="1400" dirty="0"/>
              <a:t>柏市教育委員会　 </a:t>
            </a:r>
            <a:r>
              <a:rPr lang="en-US" altLang="ja-JP" sz="1400" dirty="0"/>
              <a:t>All Rights Reserved.</a:t>
            </a:r>
            <a:br>
              <a:rPr lang="en-US" altLang="ja-JP" sz="1400" dirty="0"/>
            </a:br>
            <a:endParaRPr lang="en-US" altLang="ja-JP" sz="14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 advTm="2000"/>
    </mc:Choice>
    <mc:Fallback xmlns="">
      <p:transition advClick="0" advTm="2000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WordArt 2"/>
          <p:cNvSpPr>
            <a:spLocks noChangeArrowheads="1" noChangeShapeType="1" noTextEdit="1"/>
          </p:cNvSpPr>
          <p:nvPr/>
        </p:nvSpPr>
        <p:spPr bwMode="auto">
          <a:xfrm rot="5400000">
            <a:off x="3942116" y="3447187"/>
            <a:ext cx="1403709" cy="1656259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鳴</a:t>
            </a:r>
          </a:p>
        </p:txBody>
      </p:sp>
      <p:sp>
        <p:nvSpPr>
          <p:cNvPr id="41987" name="WordArt 3"/>
          <p:cNvSpPr>
            <a:spLocks noChangeArrowheads="1" noChangeShapeType="1" noTextEdit="1"/>
          </p:cNvSpPr>
          <p:nvPr/>
        </p:nvSpPr>
        <p:spPr bwMode="auto">
          <a:xfrm rot="5400000">
            <a:off x="5531644" y="3937794"/>
            <a:ext cx="612775" cy="395287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な</a:t>
            </a:r>
          </a:p>
        </p:txBody>
      </p:sp>
      <p:sp>
        <p:nvSpPr>
          <p:cNvPr id="3076" name="WordArt 4"/>
          <p:cNvSpPr>
            <a:spLocks noChangeArrowheads="1" noChangeShapeType="1" noTextEdit="1"/>
          </p:cNvSpPr>
          <p:nvPr/>
        </p:nvSpPr>
        <p:spPr bwMode="auto">
          <a:xfrm rot="5400000">
            <a:off x="3364707" y="1412081"/>
            <a:ext cx="2484438" cy="1260475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鳥が</a:t>
            </a:r>
          </a:p>
        </p:txBody>
      </p:sp>
      <p:sp>
        <p:nvSpPr>
          <p:cNvPr id="3077" name="WordArt 4"/>
          <p:cNvSpPr>
            <a:spLocks noChangeArrowheads="1" noChangeShapeType="1" noTextEdit="1"/>
          </p:cNvSpPr>
          <p:nvPr/>
        </p:nvSpPr>
        <p:spPr bwMode="auto">
          <a:xfrm rot="5400000">
            <a:off x="4170363" y="5233988"/>
            <a:ext cx="828675" cy="898525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く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 advTm="2000"/>
    </mc:Choice>
    <mc:Fallback xmlns=""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19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98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WordArt 2"/>
          <p:cNvSpPr>
            <a:spLocks noChangeArrowheads="1" noChangeShapeType="1" noTextEdit="1"/>
          </p:cNvSpPr>
          <p:nvPr/>
        </p:nvSpPr>
        <p:spPr bwMode="auto">
          <a:xfrm rot="5400000">
            <a:off x="3509962" y="3987801"/>
            <a:ext cx="2124075" cy="1727200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才</a:t>
            </a:r>
          </a:p>
        </p:txBody>
      </p:sp>
      <p:sp>
        <p:nvSpPr>
          <p:cNvPr id="41987" name="WordArt 3"/>
          <p:cNvSpPr>
            <a:spLocks noChangeArrowheads="1" noChangeShapeType="1" noTextEdit="1"/>
          </p:cNvSpPr>
          <p:nvPr/>
        </p:nvSpPr>
        <p:spPr bwMode="auto">
          <a:xfrm rot="5400000">
            <a:off x="5346700" y="4598988"/>
            <a:ext cx="1258888" cy="360362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さい</a:t>
            </a:r>
          </a:p>
        </p:txBody>
      </p:sp>
      <p:sp>
        <p:nvSpPr>
          <p:cNvPr id="4100" name="WordArt 4"/>
          <p:cNvSpPr>
            <a:spLocks noChangeArrowheads="1" noChangeShapeType="1" noTextEdit="1"/>
          </p:cNvSpPr>
          <p:nvPr/>
        </p:nvSpPr>
        <p:spPr bwMode="auto">
          <a:xfrm rot="5400000">
            <a:off x="3666331" y="1234282"/>
            <a:ext cx="1871663" cy="1511300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百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 advTm="2000"/>
    </mc:Choice>
    <mc:Fallback xmlns=""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19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98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WordArt 2"/>
          <p:cNvSpPr>
            <a:spLocks noChangeArrowheads="1" noChangeShapeType="1" noTextEdit="1"/>
          </p:cNvSpPr>
          <p:nvPr/>
        </p:nvSpPr>
        <p:spPr bwMode="auto">
          <a:xfrm rot="5400000">
            <a:off x="3771106" y="1296454"/>
            <a:ext cx="1565275" cy="1763712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野</a:t>
            </a:r>
          </a:p>
        </p:txBody>
      </p:sp>
      <p:sp>
        <p:nvSpPr>
          <p:cNvPr id="48131" name="WordArt 3"/>
          <p:cNvSpPr>
            <a:spLocks noChangeArrowheads="1" noChangeShapeType="1" noTextEdit="1"/>
          </p:cNvSpPr>
          <p:nvPr/>
        </p:nvSpPr>
        <p:spPr bwMode="auto">
          <a:xfrm rot="5400000">
            <a:off x="5445125" y="1898103"/>
            <a:ext cx="904875" cy="466725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 dirty="0" smtClean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の</a:t>
            </a:r>
            <a:endParaRPr lang="ja-JP" altLang="en-US" sz="6600" kern="10" dirty="0">
              <a:ln w="9525">
                <a:solidFill>
                  <a:srgbClr val="FF0000"/>
                </a:solidFill>
                <a:round/>
                <a:headEnd/>
                <a:tailEnd/>
              </a:ln>
              <a:solidFill>
                <a:srgbClr val="FF0000"/>
              </a:solidFill>
              <a:latin typeface="HGS教科書体"/>
              <a:ea typeface="HGS教科書体"/>
            </a:endParaRPr>
          </a:p>
        </p:txBody>
      </p:sp>
      <p:sp>
        <p:nvSpPr>
          <p:cNvPr id="5124" name="WordArt 4"/>
          <p:cNvSpPr>
            <a:spLocks noChangeArrowheads="1" noChangeShapeType="1" noTextEdit="1"/>
          </p:cNvSpPr>
          <p:nvPr/>
        </p:nvSpPr>
        <p:spPr bwMode="auto">
          <a:xfrm rot="5400000">
            <a:off x="3707091" y="3933162"/>
            <a:ext cx="1691717" cy="1187450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山</a:t>
            </a:r>
            <a:endParaRPr lang="ja-JP" altLang="en-US" sz="6600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000000"/>
              </a:solidFill>
              <a:latin typeface="HGS教科書体"/>
              <a:ea typeface="HGS教科書体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 advTm="2000"/>
    </mc:Choice>
    <mc:Fallback xmlns=""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8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131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WordArt 2"/>
          <p:cNvSpPr>
            <a:spLocks noChangeArrowheads="1" noChangeShapeType="1" noTextEdit="1"/>
          </p:cNvSpPr>
          <p:nvPr/>
        </p:nvSpPr>
        <p:spPr bwMode="auto">
          <a:xfrm rot="5400000">
            <a:off x="3797543" y="530468"/>
            <a:ext cx="1583839" cy="1692276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半</a:t>
            </a:r>
          </a:p>
        </p:txBody>
      </p:sp>
      <p:sp>
        <p:nvSpPr>
          <p:cNvPr id="48131" name="WordArt 3"/>
          <p:cNvSpPr>
            <a:spLocks noChangeArrowheads="1" noChangeShapeType="1" noTextEdit="1"/>
          </p:cNvSpPr>
          <p:nvPr/>
        </p:nvSpPr>
        <p:spPr bwMode="auto">
          <a:xfrm rot="5400000">
            <a:off x="5399881" y="1269207"/>
            <a:ext cx="936625" cy="360362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はん</a:t>
            </a:r>
          </a:p>
        </p:txBody>
      </p:sp>
      <p:sp>
        <p:nvSpPr>
          <p:cNvPr id="6148" name="WordArt 4"/>
          <p:cNvSpPr>
            <a:spLocks noChangeArrowheads="1" noChangeShapeType="1" noTextEdit="1"/>
          </p:cNvSpPr>
          <p:nvPr/>
        </p:nvSpPr>
        <p:spPr bwMode="auto">
          <a:xfrm rot="5400000">
            <a:off x="2807494" y="3645694"/>
            <a:ext cx="3708400" cy="1331912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分にわる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 advTm="2000"/>
    </mc:Choice>
    <mc:Fallback xmlns=""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8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131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WordArt 2"/>
          <p:cNvSpPr>
            <a:spLocks noChangeArrowheads="1" noChangeShapeType="1" noTextEdit="1"/>
          </p:cNvSpPr>
          <p:nvPr/>
        </p:nvSpPr>
        <p:spPr bwMode="auto">
          <a:xfrm rot="5400000">
            <a:off x="3779856" y="620732"/>
            <a:ext cx="1547775" cy="1763712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長</a:t>
            </a:r>
          </a:p>
        </p:txBody>
      </p:sp>
      <p:sp>
        <p:nvSpPr>
          <p:cNvPr id="48131" name="WordArt 3"/>
          <p:cNvSpPr>
            <a:spLocks noChangeArrowheads="1" noChangeShapeType="1" noTextEdit="1"/>
          </p:cNvSpPr>
          <p:nvPr/>
        </p:nvSpPr>
        <p:spPr bwMode="auto">
          <a:xfrm rot="5400000">
            <a:off x="5372894" y="1302544"/>
            <a:ext cx="1049337" cy="466725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なが</a:t>
            </a:r>
          </a:p>
        </p:txBody>
      </p:sp>
      <p:sp>
        <p:nvSpPr>
          <p:cNvPr id="7172" name="WordArt 4"/>
          <p:cNvSpPr>
            <a:spLocks noChangeArrowheads="1" noChangeShapeType="1" noTextEdit="1"/>
          </p:cNvSpPr>
          <p:nvPr/>
        </p:nvSpPr>
        <p:spPr bwMode="auto">
          <a:xfrm rot="5400000">
            <a:off x="2788443" y="3879057"/>
            <a:ext cx="3529013" cy="1187450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いひも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 advTm="2000"/>
    </mc:Choice>
    <mc:Fallback xmlns=""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8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131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WordArt 2"/>
          <p:cNvSpPr>
            <a:spLocks noChangeArrowheads="1" noChangeShapeType="1" noTextEdit="1"/>
          </p:cNvSpPr>
          <p:nvPr/>
        </p:nvSpPr>
        <p:spPr bwMode="auto">
          <a:xfrm rot="5400000">
            <a:off x="3752267" y="809068"/>
            <a:ext cx="1728293" cy="1783381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谷</a:t>
            </a:r>
          </a:p>
        </p:txBody>
      </p:sp>
      <p:sp>
        <p:nvSpPr>
          <p:cNvPr id="48131" name="WordArt 3"/>
          <p:cNvSpPr>
            <a:spLocks noChangeArrowheads="1" noChangeShapeType="1" noTextEdit="1"/>
          </p:cNvSpPr>
          <p:nvPr/>
        </p:nvSpPr>
        <p:spPr bwMode="auto">
          <a:xfrm rot="5400000">
            <a:off x="5450681" y="1289844"/>
            <a:ext cx="1084263" cy="466725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たに</a:t>
            </a:r>
          </a:p>
        </p:txBody>
      </p:sp>
      <p:sp>
        <p:nvSpPr>
          <p:cNvPr id="8196" name="WordArt 4"/>
          <p:cNvSpPr>
            <a:spLocks noChangeArrowheads="1" noChangeShapeType="1" noTextEdit="1"/>
          </p:cNvSpPr>
          <p:nvPr/>
        </p:nvSpPr>
        <p:spPr bwMode="auto">
          <a:xfrm rot="5400000">
            <a:off x="3149600" y="3987801"/>
            <a:ext cx="3024187" cy="1116012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ぞこ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 advTm="2000"/>
    </mc:Choice>
    <mc:Fallback xmlns=""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8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131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WordArt 2"/>
          <p:cNvSpPr>
            <a:spLocks noChangeArrowheads="1" noChangeShapeType="1" noTextEdit="1"/>
          </p:cNvSpPr>
          <p:nvPr/>
        </p:nvSpPr>
        <p:spPr bwMode="auto">
          <a:xfrm rot="5400000">
            <a:off x="3419475" y="1052513"/>
            <a:ext cx="2195513" cy="1836737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岩</a:t>
            </a:r>
          </a:p>
        </p:txBody>
      </p:sp>
      <p:sp>
        <p:nvSpPr>
          <p:cNvPr id="48131" name="WordArt 3"/>
          <p:cNvSpPr>
            <a:spLocks noChangeArrowheads="1" noChangeShapeType="1" noTextEdit="1"/>
          </p:cNvSpPr>
          <p:nvPr/>
        </p:nvSpPr>
        <p:spPr bwMode="auto">
          <a:xfrm rot="5400000">
            <a:off x="5419726" y="1719262"/>
            <a:ext cx="1295400" cy="466725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 dirty="0" smtClean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い</a:t>
            </a:r>
            <a:r>
              <a:rPr lang="ja-JP" altLang="en-US" sz="6600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わ</a:t>
            </a:r>
          </a:p>
        </p:txBody>
      </p:sp>
      <p:sp>
        <p:nvSpPr>
          <p:cNvPr id="9220" name="WordArt 4"/>
          <p:cNvSpPr>
            <a:spLocks noChangeArrowheads="1" noChangeShapeType="1" noTextEdit="1"/>
          </p:cNvSpPr>
          <p:nvPr/>
        </p:nvSpPr>
        <p:spPr bwMode="auto">
          <a:xfrm rot="5400000">
            <a:off x="3562350" y="4149726"/>
            <a:ext cx="1908175" cy="1619250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山</a:t>
            </a:r>
            <a:endParaRPr lang="ja-JP" altLang="en-US" sz="6600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000000"/>
              </a:solidFill>
              <a:latin typeface="HGS教科書体"/>
              <a:ea typeface="HGS教科書体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 advTm="2000"/>
    </mc:Choice>
    <mc:Fallback xmlns=""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8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131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19" descr="2jou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650" y="404813"/>
            <a:ext cx="762000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3" name="WordArt 4"/>
          <p:cNvSpPr>
            <a:spLocks noChangeArrowheads="1" noChangeShapeType="1" noTextEdit="1"/>
          </p:cNvSpPr>
          <p:nvPr/>
        </p:nvSpPr>
        <p:spPr bwMode="auto">
          <a:xfrm rot="5400000">
            <a:off x="1733550" y="3063875"/>
            <a:ext cx="5676900" cy="647700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絵を見てお話を書こう</a:t>
            </a:r>
          </a:p>
        </p:txBody>
      </p:sp>
      <p:sp>
        <p:nvSpPr>
          <p:cNvPr id="4" name="Text Box 15"/>
          <p:cNvSpPr txBox="1">
            <a:spLocks noChangeArrowheads="1"/>
          </p:cNvSpPr>
          <p:nvPr/>
        </p:nvSpPr>
        <p:spPr bwMode="auto">
          <a:xfrm>
            <a:off x="7444705" y="2863209"/>
            <a:ext cx="1353889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defPPr>
              <a:defRPr lang="ja-JP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5pPr>
            <a:lvl6pPr marL="22860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6pPr>
            <a:lvl7pPr marL="27432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7pPr>
            <a:lvl8pPr marL="32004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8pPr>
            <a:lvl9pPr marL="36576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ja-JP" altLang="en-US" sz="1600" b="1" dirty="0" smtClean="0">
                <a:solidFill>
                  <a:schemeClr val="accent2"/>
                </a:solidFill>
              </a:rPr>
              <a:t>１１７ページ</a:t>
            </a:r>
            <a:endParaRPr lang="ja-JP" altLang="en-US" sz="1600" b="1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606931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 advClick="0" advTm="2000"/>
    </mc:Choice>
    <mc:Fallback>
      <p:transition advClick="0" advTm="2000"/>
    </mc:Fallback>
  </mc:AlternateContent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bda9f8bbfa5189c554d64a8b84da5d43529"/>
</p:tagLst>
</file>

<file path=ppt/theme/theme1.xml><?xml version="1.0" encoding="utf-8"?>
<a:theme xmlns:a="http://schemas.openxmlformats.org/drawingml/2006/main" name="かぶ２">
  <a:themeElements>
    <a:clrScheme name="かぶ２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かぶ２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かぶ２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​​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​​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kabucha</Template>
  <TotalTime>403</TotalTime>
  <Words>57</Words>
  <Application>Microsoft Office PowerPoint</Application>
  <PresentationFormat>画面に合わせる (4:3)</PresentationFormat>
  <Paragraphs>31</Paragraphs>
  <Slides>11</Slides>
  <Notes>11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11</vt:i4>
      </vt:variant>
    </vt:vector>
  </HeadingPairs>
  <TitlesOfParts>
    <vt:vector size="12" baseType="lpstr">
      <vt:lpstr>かぶ２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02-jyou-08</dc:title>
  <dc:creator>柏市教育研究所</dc:creator>
  <cp:lastModifiedBy>it05</cp:lastModifiedBy>
  <cp:revision>65</cp:revision>
  <dcterms:created xsi:type="dcterms:W3CDTF">2012-05-08T01:43:15Z</dcterms:created>
  <dcterms:modified xsi:type="dcterms:W3CDTF">2016-09-21T08:36:26Z</dcterms:modified>
</cp:coreProperties>
</file>